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webExtensions/webExtension1.xml" ContentType="application/vnd.wps-officedocument.webExtension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303" r:id="rId4"/>
    <p:sldId id="304" r:id="rId5"/>
    <p:sldId id="319" r:id="rId6"/>
    <p:sldId id="306" r:id="rId7"/>
    <p:sldId id="307" r:id="rId8"/>
    <p:sldId id="308" r:id="rId9"/>
    <p:sldId id="309" r:id="rId11"/>
    <p:sldId id="320" r:id="rId12"/>
    <p:sldId id="311" r:id="rId13"/>
    <p:sldId id="312" r:id="rId14"/>
    <p:sldId id="313" r:id="rId15"/>
    <p:sldId id="305" r:id="rId16"/>
    <p:sldId id="315" r:id="rId17"/>
    <p:sldId id="344" r:id="rId18"/>
    <p:sldId id="334" r:id="rId19"/>
    <p:sldId id="338" r:id="rId20"/>
    <p:sldId id="340" r:id="rId21"/>
    <p:sldId id="316" r:id="rId22"/>
    <p:sldId id="317" r:id="rId23"/>
    <p:sldId id="318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357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7" Type="http://schemas.microsoft.com/office/2011/relationships/chartColorStyle" Target="colors1.xml"/><Relationship Id="rId6" Type="http://schemas.microsoft.com/office/2011/relationships/chartStyle" Target="style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spc="0" baseline="0">
                <a:solidFill>
                  <a:srgbClr val="C00000">
                    <a:alpha val="80000"/>
                  </a:srgbClr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汉仪旗黑-55简" panose="00020600040101010101" charset="-128"/>
              </a:defRPr>
            </a:pPr>
            <a:r>
              <a:t>日常需要帮助</a:t>
            </a:r>
          </a:p>
        </c:rich>
      </c:tx>
      <c:layout>
        <c:manualLayout>
          <c:xMode val="edge"/>
          <c:yMode val="edge"/>
          <c:x val="0.15268082959554"/>
          <c:y val="0.044482617910867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825712045989"/>
          <c:y val="0.298787210584344"/>
          <c:w val="0.811523386464594"/>
          <c:h val="0.5359206174200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青少年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blipFill rotWithShape="1">
                <a:blip xmlns:r="http://schemas.openxmlformats.org/officeDocument/2006/relationships" r:embed="rId2"/>
                <a:stretch>
                  <a:fillRect/>
                </a:stretch>
              </a:blip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日常不需要</c:v>
                </c:pt>
                <c:pt idx="1">
                  <c:v>偶尔需要</c:v>
                </c:pt>
                <c:pt idx="2">
                  <c:v>迫切需要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Sheet1!$B$2:$B$4</c:f>
              <c:numCache>
                <c:formatCode>0.00%</c:formatCode>
                <c:ptCount val="3"/>
                <c:pt idx="0">
                  <c:v>0.4167</c:v>
                </c:pt>
                <c:pt idx="1">
                  <c:v>0.5</c:v>
                </c:pt>
                <c:pt idx="2">
                  <c:v>0.0833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中年人</c:v>
                </c:pt>
              </c:strCache>
            </c:strRef>
          </c:tx>
          <c:spPr>
            <a:blipFill rotWithShape="1"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日常不需要</c:v>
                </c:pt>
                <c:pt idx="1">
                  <c:v>偶尔需要</c:v>
                </c:pt>
                <c:pt idx="2">
                  <c:v>迫切需要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Sheet1!$C$2:$C$5</c15:sqref>
                  </c15:fullRef>
                </c:ext>
              </c:extLst>
              <c:f>Sheet1!$C$2:$C$4</c:f>
              <c:numCache>
                <c:formatCode>0.00%</c:formatCode>
                <c:ptCount val="3"/>
                <c:pt idx="0">
                  <c:v>0.0882</c:v>
                </c:pt>
                <c:pt idx="1">
                  <c:v>0.4118</c:v>
                </c:pt>
                <c:pt idx="2">
                  <c:v>0.5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老年人</c:v>
                </c:pt>
              </c:strCache>
            </c:strRef>
          </c:tx>
          <c:spPr>
            <a:blipFill rotWithShape="1"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Sheet1!$A$2:$A$4</c:f>
              <c:strCache>
                <c:ptCount val="3"/>
                <c:pt idx="0">
                  <c:v>日常不需要</c:v>
                </c:pt>
                <c:pt idx="1">
                  <c:v>偶尔需要</c:v>
                </c:pt>
                <c:pt idx="2">
                  <c:v>迫切需要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Sheet1!$D$2:$D$5</c15:sqref>
                  </c15:fullRef>
                </c:ext>
              </c:extLst>
              <c:f>Sheet1!$D$2:$D$4</c:f>
              <c:numCache>
                <c:formatCode>0.00%</c:formatCode>
                <c:ptCount val="3"/>
                <c:pt idx="0">
                  <c:v>0.01</c:v>
                </c:pt>
                <c:pt idx="1">
                  <c:v>0.035</c:v>
                </c:pt>
                <c:pt idx="2">
                  <c:v>0.955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0"/>
        <c:overlap val="-14"/>
        <c:axId val="936003942"/>
        <c:axId val="404459427"/>
      </c:barChart>
      <c:catAx>
        <c:axId val="936003942"/>
        <c:scaling>
          <c:orientation val="minMax"/>
        </c:scaling>
        <c:delete val="0"/>
        <c:axPos val="b"/>
        <c:majorGridlines>
          <c:spPr>
            <a:ln w="1270" cap="flat" cmpd="sng" algn="ctr">
              <a:solidFill>
                <a:schemeClr val="bg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" cap="flat" cmpd="sng" algn="ctr">
            <a:solidFill>
              <a:schemeClr val="bg1">
                <a:alpha val="20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1" i="0" u="none" strike="noStrike" kern="1200" baseline="0">
                <a:solidFill>
                  <a:srgbClr val="C00000">
                    <a:alpha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  <c:crossAx val="404459427"/>
        <c:crosses val="autoZero"/>
        <c:auto val="1"/>
        <c:lblAlgn val="ctr"/>
        <c:lblOffset val="100"/>
        <c:noMultiLvlLbl val="0"/>
      </c:catAx>
      <c:valAx>
        <c:axId val="404459427"/>
        <c:scaling>
          <c:orientation val="minMax"/>
        </c:scaling>
        <c:delete val="0"/>
        <c:axPos val="l"/>
        <c:majorGridlines>
          <c:spPr>
            <a:ln w="1270" cap="flat" cmpd="sng" algn="ctr">
              <a:solidFill>
                <a:srgbClr val="BC130E">
                  <a:alpha val="10000"/>
                </a:srgbClr>
              </a:solidFill>
              <a:round/>
            </a:ln>
            <a:effectLst/>
          </c:spPr>
        </c:majorGridlines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rgbClr val="C00000">
                    <a:alpha val="50000"/>
                  </a:srgbClr>
                </a:solidFill>
                <a:latin typeface="+mn-lt"/>
                <a:ea typeface="+mn-ea"/>
                <a:cs typeface="+mn-cs"/>
              </a:defRPr>
            </a:pPr>
          </a:p>
        </c:txPr>
        <c:crossAx val="936003942"/>
        <c:crosses val="autoZero"/>
        <c:crossBetween val="between"/>
      </c:valAx>
      <c:spPr>
        <a:noFill/>
        <a:ln w="1270">
          <a:solidFill>
            <a:schemeClr val="bg1">
              <a:alpha val="20000"/>
            </a:schemeClr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1" i="0" u="none" strike="noStrike" kern="1200" baseline="0">
              <a:solidFill>
                <a:srgbClr val="C00000">
                  <a:alpha val="7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5"/>
      <a:stretch>
        <a:fillRect/>
      </a:stretch>
    </a:blip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97E88-1FCC-423B-B615-EDD9E5DD3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97E88-1FCC-423B-B615-EDD9E5DD3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tags" Target="../tags/tag1.xml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image" Target="../media/image5.png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image" Target="../media/image7.png"/><Relationship Id="rId6" Type="http://schemas.openxmlformats.org/officeDocument/2006/relationships/tags" Target="../tags/tag18.xml"/><Relationship Id="rId5" Type="http://schemas.openxmlformats.org/officeDocument/2006/relationships/image" Target="../media/image6.png"/><Relationship Id="rId4" Type="http://schemas.openxmlformats.org/officeDocument/2006/relationships/tags" Target="../tags/tag17.xml"/><Relationship Id="rId3" Type="http://schemas.openxmlformats.org/officeDocument/2006/relationships/image" Target="../media/image1.jpeg"/><Relationship Id="rId2" Type="http://schemas.openxmlformats.org/officeDocument/2006/relationships/tags" Target="../tags/tag16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27.xml"/><Relationship Id="rId7" Type="http://schemas.openxmlformats.org/officeDocument/2006/relationships/image" Target="../media/image8.png"/><Relationship Id="rId6" Type="http://schemas.openxmlformats.org/officeDocument/2006/relationships/tags" Target="../tags/tag26.xml"/><Relationship Id="rId5" Type="http://schemas.openxmlformats.org/officeDocument/2006/relationships/image" Target="../media/image7.png"/><Relationship Id="rId4" Type="http://schemas.openxmlformats.org/officeDocument/2006/relationships/tags" Target="../tags/tag25.xml"/><Relationship Id="rId3" Type="http://schemas.openxmlformats.org/officeDocument/2006/relationships/image" Target="../media/image1.jpeg"/><Relationship Id="rId2" Type="http://schemas.openxmlformats.org/officeDocument/2006/relationships/tags" Target="../tags/tag24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image" Target="../media/image7.png"/><Relationship Id="rId6" Type="http://schemas.openxmlformats.org/officeDocument/2006/relationships/tags" Target="../tags/tag33.xml"/><Relationship Id="rId5" Type="http://schemas.openxmlformats.org/officeDocument/2006/relationships/image" Target="../media/image6.png"/><Relationship Id="rId4" Type="http://schemas.openxmlformats.org/officeDocument/2006/relationships/tags" Target="../tags/tag32.xml"/><Relationship Id="rId3" Type="http://schemas.openxmlformats.org/officeDocument/2006/relationships/image" Target="../media/image1.jpeg"/><Relationship Id="rId2" Type="http://schemas.openxmlformats.org/officeDocument/2006/relationships/tags" Target="../tags/tag31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image" Target="../media/image7.png"/><Relationship Id="rId6" Type="http://schemas.openxmlformats.org/officeDocument/2006/relationships/tags" Target="../tags/tag42.xml"/><Relationship Id="rId5" Type="http://schemas.openxmlformats.org/officeDocument/2006/relationships/image" Target="../media/image6.png"/><Relationship Id="rId4" Type="http://schemas.openxmlformats.org/officeDocument/2006/relationships/tags" Target="../tags/tag41.xml"/><Relationship Id="rId3" Type="http://schemas.openxmlformats.org/officeDocument/2006/relationships/image" Target="../media/image1.jpeg"/><Relationship Id="rId2" Type="http://schemas.openxmlformats.org/officeDocument/2006/relationships/tags" Target="../tags/tag40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54.xml"/><Relationship Id="rId7" Type="http://schemas.openxmlformats.org/officeDocument/2006/relationships/image" Target="../media/image7.png"/><Relationship Id="rId6" Type="http://schemas.openxmlformats.org/officeDocument/2006/relationships/tags" Target="../tags/tag53.xml"/><Relationship Id="rId5" Type="http://schemas.openxmlformats.org/officeDocument/2006/relationships/image" Target="../media/image9.png"/><Relationship Id="rId4" Type="http://schemas.openxmlformats.org/officeDocument/2006/relationships/tags" Target="../tags/tag52.xml"/><Relationship Id="rId3" Type="http://schemas.openxmlformats.org/officeDocument/2006/relationships/image" Target="../media/image1.jpeg"/><Relationship Id="rId2" Type="http://schemas.openxmlformats.org/officeDocument/2006/relationships/tags" Target="../tags/tag51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../media/image7.png"/><Relationship Id="rId6" Type="http://schemas.openxmlformats.org/officeDocument/2006/relationships/tags" Target="../tags/tag64.xml"/><Relationship Id="rId5" Type="http://schemas.openxmlformats.org/officeDocument/2006/relationships/image" Target="../media/image6.png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7.png"/><Relationship Id="rId6" Type="http://schemas.openxmlformats.org/officeDocument/2006/relationships/tags" Target="../tags/tag73.xml"/><Relationship Id="rId5" Type="http://schemas.openxmlformats.org/officeDocument/2006/relationships/image" Target="../media/image6.png"/><Relationship Id="rId4" Type="http://schemas.openxmlformats.org/officeDocument/2006/relationships/tags" Target="../tags/tag72.xml"/><Relationship Id="rId3" Type="http://schemas.openxmlformats.org/officeDocument/2006/relationships/image" Target="../media/image1.jpeg"/><Relationship Id="rId2" Type="http://schemas.openxmlformats.org/officeDocument/2006/relationships/tags" Target="../tags/tag71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image" Target="../media/image7.png"/><Relationship Id="rId6" Type="http://schemas.openxmlformats.org/officeDocument/2006/relationships/tags" Target="../tags/tag81.xml"/><Relationship Id="rId5" Type="http://schemas.openxmlformats.org/officeDocument/2006/relationships/image" Target="../media/image6.png"/><Relationship Id="rId4" Type="http://schemas.openxmlformats.org/officeDocument/2006/relationships/tags" Target="../tags/tag80.xml"/><Relationship Id="rId3" Type="http://schemas.openxmlformats.org/officeDocument/2006/relationships/image" Target="../media/image1.jpeg"/><Relationship Id="rId2" Type="http://schemas.openxmlformats.org/officeDocument/2006/relationships/tags" Target="../tags/tag79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9.xml"/><Relationship Id="rId7" Type="http://schemas.openxmlformats.org/officeDocument/2006/relationships/image" Target="../media/image3.png"/><Relationship Id="rId6" Type="http://schemas.openxmlformats.org/officeDocument/2006/relationships/tags" Target="../tags/tag88.xml"/><Relationship Id="rId5" Type="http://schemas.openxmlformats.org/officeDocument/2006/relationships/image" Target="../media/image2.png"/><Relationship Id="rId4" Type="http://schemas.openxmlformats.org/officeDocument/2006/relationships/tags" Target="../tags/tag87.xml"/><Relationship Id="rId3" Type="http://schemas.openxmlformats.org/officeDocument/2006/relationships/image" Target="../media/image1.jpeg"/><Relationship Id="rId2" Type="http://schemas.openxmlformats.org/officeDocument/2006/relationships/tags" Target="../tags/tag86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image" Target="../media/image5.png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image" Target="../media/image7.png"/><Relationship Id="rId6" Type="http://schemas.openxmlformats.org/officeDocument/2006/relationships/tags" Target="../tags/tag101.xml"/><Relationship Id="rId5" Type="http://schemas.openxmlformats.org/officeDocument/2006/relationships/image" Target="../media/image6.png"/><Relationship Id="rId4" Type="http://schemas.openxmlformats.org/officeDocument/2006/relationships/tags" Target="../tags/tag100.xml"/><Relationship Id="rId3" Type="http://schemas.openxmlformats.org/officeDocument/2006/relationships/image" Target="../media/image1.jpeg"/><Relationship Id="rId2" Type="http://schemas.openxmlformats.org/officeDocument/2006/relationships/tags" Target="../tags/tag99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image" Target="../media/image7.png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image" Target="../media/image1.jpeg"/><Relationship Id="rId2" Type="http://schemas.openxmlformats.org/officeDocument/2006/relationships/tags" Target="../tags/tag106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image" Target="../media/image7.png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1.jpeg"/><Relationship Id="rId2" Type="http://schemas.openxmlformats.org/officeDocument/2006/relationships/tags" Target="../tags/tag114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image" Target="../media/image7.png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1.jpeg"/><Relationship Id="rId2" Type="http://schemas.openxmlformats.org/officeDocument/2006/relationships/tags" Target="../tags/tag123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image" Target="../media/image7.png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1.jpeg"/><Relationship Id="rId2" Type="http://schemas.openxmlformats.org/officeDocument/2006/relationships/tags" Target="../tags/tag132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image" Target="../media/image7.png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image" Target="../media/image1.jpeg"/><Relationship Id="rId2" Type="http://schemas.openxmlformats.org/officeDocument/2006/relationships/tags" Target="../tags/tag141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image" Target="../media/image7.png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image" Target="../media/image1.jpeg"/><Relationship Id="rId2" Type="http://schemas.openxmlformats.org/officeDocument/2006/relationships/tags" Target="../tags/tag152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-317"/>
            <a:ext cx="12192635" cy="6857683"/>
          </a:xfrm>
          <a:prstGeom prst="rect">
            <a:avLst/>
          </a:prstGeom>
        </p:spPr>
      </p:pic>
      <p:pic>
        <p:nvPicPr>
          <p:cNvPr id="4" name="图片 3" descr="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80114"/>
          <a:stretch>
            <a:fillRect/>
          </a:stretch>
        </p:blipFill>
        <p:spPr>
          <a:xfrm>
            <a:off x="5811" y="0"/>
            <a:ext cx="12180378" cy="1330960"/>
          </a:xfrm>
          <a:prstGeom prst="rect">
            <a:avLst/>
          </a:prstGeom>
        </p:spPr>
      </p:pic>
      <p:pic>
        <p:nvPicPr>
          <p:cNvPr id="9" name="图片 8" descr="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59537"/>
          <a:stretch>
            <a:fillRect/>
          </a:stretch>
        </p:blipFill>
        <p:spPr>
          <a:xfrm>
            <a:off x="2811" y="4076700"/>
            <a:ext cx="12186378" cy="2781287"/>
          </a:xfrm>
          <a:prstGeom prst="rect">
            <a:avLst/>
          </a:prstGeom>
        </p:spPr>
      </p:pic>
      <p:pic>
        <p:nvPicPr>
          <p:cNvPr id="12" name="图片 11" descr="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-4453" t="-57694" r="-14711" b="-23011"/>
          <a:stretch>
            <a:fillRect/>
          </a:stretch>
        </p:blipFill>
        <p:spPr>
          <a:xfrm>
            <a:off x="-635" y="2036445"/>
            <a:ext cx="3003717" cy="482219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-31619" t="-33449" r="-26477" b="-24396"/>
          <a:stretch>
            <a:fillRect/>
          </a:stretch>
        </p:blipFill>
        <p:spPr>
          <a:xfrm>
            <a:off x="9577070" y="1965883"/>
            <a:ext cx="2614917" cy="4890911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椭圆 12"/>
          <p:cNvSpPr/>
          <p:nvPr>
            <p:custDataLst>
              <p:tags r:id="rId15"/>
            </p:custDataLst>
          </p:nvPr>
        </p:nvSpPr>
        <p:spPr>
          <a:xfrm>
            <a:off x="6341745" y="4977765"/>
            <a:ext cx="100965" cy="1009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2" name="椭圆 1"/>
          <p:cNvSpPr/>
          <p:nvPr>
            <p:custDataLst>
              <p:tags r:id="rId16"/>
            </p:custDataLst>
          </p:nvPr>
        </p:nvSpPr>
        <p:spPr>
          <a:xfrm>
            <a:off x="6045200" y="4977765"/>
            <a:ext cx="100965" cy="1009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11" name="椭圆 10"/>
          <p:cNvSpPr/>
          <p:nvPr>
            <p:custDataLst>
              <p:tags r:id="rId17"/>
            </p:custDataLst>
          </p:nvPr>
        </p:nvSpPr>
        <p:spPr>
          <a:xfrm>
            <a:off x="5749290" y="4977765"/>
            <a:ext cx="100965" cy="100965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5" name="标题 1"/>
          <p:cNvSpPr/>
          <p:nvPr>
            <p:ph type="ctrTitle" idx="4" hasCustomPrompt="1"/>
            <p:custDataLst>
              <p:tags r:id="rId18"/>
            </p:custDataLst>
          </p:nvPr>
        </p:nvSpPr>
        <p:spPr>
          <a:xfrm>
            <a:off x="2205437" y="1736090"/>
            <a:ext cx="7781127" cy="1061085"/>
          </a:xfrm>
          <a:noFill/>
          <a:effectLst/>
        </p:spPr>
        <p:txBody>
          <a:bodyPr vert="horz" wrap="square" lIns="101600" tIns="38100" rIns="762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600" b="1" i="0" u="none" strike="noStrike" kern="1200" cap="none" spc="4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6" name="副标题 2"/>
          <p:cNvSpPr/>
          <p:nvPr>
            <p:ph type="subTitle" idx="5" hasCustomPrompt="1"/>
            <p:custDataLst>
              <p:tags r:id="rId19"/>
            </p:custDataLst>
          </p:nvPr>
        </p:nvSpPr>
        <p:spPr>
          <a:xfrm>
            <a:off x="2622632" y="2827655"/>
            <a:ext cx="6946102" cy="642222"/>
          </a:xfrm>
          <a:noFill/>
        </p:spPr>
        <p:txBody>
          <a:bodyPr vert="horz" wrap="square" lIns="101600" tIns="0" rIns="82550" bIns="0" rtlCol="0" anchor="ctr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800" b="1" i="0" u="none" strike="noStrike" kern="1200" cap="none" spc="4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文本占位符 3"/>
          <p:cNvSpPr/>
          <p:nvPr>
            <p:ph type="body" idx="6" hasCustomPrompt="1"/>
            <p:custDataLst>
              <p:tags r:id="rId20"/>
            </p:custDataLst>
          </p:nvPr>
        </p:nvSpPr>
        <p:spPr>
          <a:xfrm>
            <a:off x="3622122" y="4303632"/>
            <a:ext cx="4947122" cy="818900"/>
          </a:xfrm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21"/>
            </p:custDataLst>
          </p:nvPr>
        </p:nvSpPr>
        <p:spPr>
          <a:xfrm>
            <a:off x="5112703" y="3658472"/>
            <a:ext cx="1965325" cy="461645"/>
          </a:xfrm>
          <a:prstGeom prst="rect">
            <a:avLst/>
          </a:prstGeom>
          <a:noFill/>
          <a:ln w="3175">
            <a:solidFill>
              <a:schemeClr val="dk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ctr"/>
            <a:r>
              <a:rPr lang="zh-CN" altLang="en-US" b="1" dirty="0">
                <a:solidFill>
                  <a:schemeClr val="dk1">
                    <a:lumMod val="85000"/>
                    <a:lumOff val="15000"/>
                  </a:schemeClr>
                </a:solidFill>
                <a:latin typeface="汉仪金陵刻经 W" panose="00020600040101010101" charset="-122"/>
                <a:ea typeface="汉仪金陵刻经 W" panose="00020600040101010101" charset="-122"/>
              </a:rPr>
              <a:t>演讲人姓名</a:t>
            </a:r>
            <a:endParaRPr lang="zh-CN" altLang="en-US" b="1" dirty="0">
              <a:solidFill>
                <a:schemeClr val="dk1">
                  <a:lumMod val="85000"/>
                  <a:lumOff val="15000"/>
                </a:schemeClr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8" name="图片 7" descr="图片4"/>
          <p:cNvPicPr/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7" name="图片 6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-317"/>
            <a:ext cx="12192635" cy="6857683"/>
          </a:xfrm>
          <a:prstGeom prst="rect">
            <a:avLst/>
          </a:prstGeom>
        </p:spPr>
      </p:pic>
      <p:pic>
        <p:nvPicPr>
          <p:cNvPr id="27" name="图片 26" descr="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82872" t="3897" r="9301" b="82302"/>
          <a:stretch>
            <a:fillRect/>
          </a:stretch>
        </p:blipFill>
        <p:spPr>
          <a:xfrm>
            <a:off x="10144126" y="746760"/>
            <a:ext cx="1593837" cy="1541850"/>
          </a:xfrm>
          <a:prstGeom prst="rect">
            <a:avLst/>
          </a:prstGeom>
        </p:spPr>
      </p:pic>
      <p:pic>
        <p:nvPicPr>
          <p:cNvPr id="7" name="图片 6" descr="图片3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90717" y="1463040"/>
            <a:ext cx="9336944" cy="3958590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63220"/>
          <a:stretch>
            <a:fillRect/>
          </a:stretch>
        </p:blipFill>
        <p:spPr>
          <a:xfrm>
            <a:off x="4460" y="3370581"/>
            <a:ext cx="12183081" cy="348740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9" name="图片 8" descr="图片4"/>
          <p:cNvPicPr/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8" name="图片 7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11" name="图片 10" descr="图片4"/>
          <p:cNvPicPr/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10" name="图片 9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6" name="图片 5" descr="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69040" b="86227"/>
          <a:stretch>
            <a:fillRect/>
          </a:stretch>
        </p:blipFill>
        <p:spPr>
          <a:xfrm>
            <a:off x="0" y="0"/>
            <a:ext cx="3169920" cy="1570350"/>
          </a:xfrm>
          <a:prstGeom prst="rect">
            <a:avLst/>
          </a:prstGeom>
        </p:spPr>
      </p:pic>
      <p:pic>
        <p:nvPicPr>
          <p:cNvPr id="26" name="图片 25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79872" t="1526" r="-85" b="80613"/>
          <a:stretch>
            <a:fillRect/>
          </a:stretch>
        </p:blipFill>
        <p:spPr>
          <a:xfrm>
            <a:off x="8999197" y="0"/>
            <a:ext cx="3196613" cy="1570355"/>
          </a:xfrm>
          <a:prstGeom prst="rect">
            <a:avLst/>
          </a:prstGeom>
        </p:spPr>
      </p:pic>
      <p:pic>
        <p:nvPicPr>
          <p:cNvPr id="22" name="图片 21" descr="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71700" b="5680"/>
          <a:stretch>
            <a:fillRect/>
          </a:stretch>
        </p:blipFill>
        <p:spPr>
          <a:xfrm>
            <a:off x="0" y="5294842"/>
            <a:ext cx="12200255" cy="1563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9" name="图片 8" descr="图片4"/>
          <p:cNvPicPr/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8" name="图片 7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8" name="图片 7" descr="图片4"/>
          <p:cNvPicPr/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7" name="图片 6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6" name="图片 5" descr="图片4"/>
          <p:cNvPicPr/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2" name="图片 1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-317"/>
            <a:ext cx="12192635" cy="6857683"/>
          </a:xfrm>
          <a:prstGeom prst="rect">
            <a:avLst/>
          </a:prstGeom>
        </p:spPr>
      </p:pic>
      <p:pic>
        <p:nvPicPr>
          <p:cNvPr id="2" name="图片 1" descr="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80114"/>
          <a:stretch>
            <a:fillRect/>
          </a:stretch>
        </p:blipFill>
        <p:spPr>
          <a:xfrm>
            <a:off x="0" y="0"/>
            <a:ext cx="12192000" cy="1329690"/>
          </a:xfrm>
          <a:prstGeom prst="rect">
            <a:avLst/>
          </a:prstGeom>
        </p:spPr>
      </p:pic>
      <p:pic>
        <p:nvPicPr>
          <p:cNvPr id="9" name="图片 8" descr="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59537"/>
          <a:stretch>
            <a:fillRect/>
          </a:stretch>
        </p:blipFill>
        <p:spPr>
          <a:xfrm>
            <a:off x="2811" y="4076700"/>
            <a:ext cx="12186378" cy="2781287"/>
          </a:xfrm>
          <a:prstGeom prst="rect">
            <a:avLst/>
          </a:prstGeom>
        </p:spPr>
      </p:pic>
      <p:pic>
        <p:nvPicPr>
          <p:cNvPr id="11" name="图片 10" descr="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-4453" t="-57694" r="-14711" b="-23011"/>
          <a:stretch>
            <a:fillRect/>
          </a:stretch>
        </p:blipFill>
        <p:spPr>
          <a:xfrm>
            <a:off x="-635" y="2036445"/>
            <a:ext cx="2998641" cy="482219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-31619" t="-33449" r="-26477" b="-24396"/>
          <a:stretch>
            <a:fillRect/>
          </a:stretch>
        </p:blipFill>
        <p:spPr>
          <a:xfrm>
            <a:off x="9577070" y="1965883"/>
            <a:ext cx="2614917" cy="489091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>
            <p:custDataLst>
              <p:tags r:id="rId15"/>
            </p:custDataLst>
          </p:nvPr>
        </p:nvCxnSpPr>
        <p:spPr>
          <a:xfrm>
            <a:off x="9323457" y="3367722"/>
            <a:ext cx="48387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16"/>
            </p:custDataLst>
          </p:nvPr>
        </p:nvCxnSpPr>
        <p:spPr>
          <a:xfrm>
            <a:off x="2284965" y="3367722"/>
            <a:ext cx="48387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"/>
          <p:cNvSpPr/>
          <p:nvPr>
            <p:ph type="body" idx="3" hasCustomPrompt="1"/>
            <p:custDataLst>
              <p:tags r:id="rId17"/>
            </p:custDataLst>
          </p:nvPr>
        </p:nvSpPr>
        <p:spPr>
          <a:xfrm>
            <a:off x="4056375" y="1739900"/>
            <a:ext cx="3979542" cy="863143"/>
          </a:xfrm>
          <a:noFill/>
          <a:ln>
            <a:noFill/>
          </a:ln>
        </p:spPr>
        <p:txBody>
          <a:bodyPr vert="horz" wrap="square" lIns="101600" tIns="38100" rIns="63500" bIns="38100" rtlCol="0" anchor="b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200" b="0" i="0" u="none" strike="noStrike" kern="1200" cap="none" spc="600" normalizeH="0" baseline="0" noProof="1" dirty="0" err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3" name="标题 2"/>
          <p:cNvSpPr/>
          <p:nvPr>
            <p:ph type="title" idx="4" hasCustomPrompt="1"/>
            <p:custDataLst>
              <p:tags r:id="rId18"/>
            </p:custDataLst>
          </p:nvPr>
        </p:nvSpPr>
        <p:spPr>
          <a:xfrm>
            <a:off x="3064110" y="2860357"/>
            <a:ext cx="5964072" cy="1014730"/>
          </a:xfrm>
          <a:noFill/>
          <a:ln>
            <a:noFill/>
          </a:ln>
        </p:spPr>
        <p:txBody>
          <a:bodyPr vert="horz" wrap="square" lIns="101600" tIns="38100" rIns="635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100" b="0" i="0" u="none" strike="noStrike" kern="1200" cap="none" spc="16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4" name="副标题 4"/>
          <p:cNvSpPr/>
          <p:nvPr>
            <p:ph type="subTitle" idx="5" hasCustomPrompt="1"/>
            <p:custDataLst>
              <p:tags r:id="rId19"/>
            </p:custDataLst>
          </p:nvPr>
        </p:nvSpPr>
        <p:spPr>
          <a:xfrm>
            <a:off x="1383719" y="4132402"/>
            <a:ext cx="9324854" cy="863143"/>
          </a:xfrm>
          <a:noFill/>
          <a:ln>
            <a:noFill/>
          </a:ln>
        </p:spPr>
        <p:txBody>
          <a:bodyPr vert="horz" wrap="square" lIns="101600" tIns="38100" rIns="63500" bIns="38100" rtlCol="0" anchor="b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200" b="0" i="0" u="none" strike="noStrike" kern="1200" cap="none" spc="1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6" name="图片 5" descr="图片4"/>
          <p:cNvPicPr/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7" name="图片 6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2383" y="0"/>
            <a:ext cx="12205958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93594" y="299755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10783920" y="1"/>
            <a:ext cx="1409497" cy="12597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9208" y="0"/>
            <a:ext cx="12201526" cy="6865607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-8890" y="0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10700664" y="1"/>
            <a:ext cx="1492758" cy="1334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94" y="-508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10700029" y="5489614"/>
            <a:ext cx="1492758" cy="1334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94" y="5029202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10700664" y="1"/>
            <a:ext cx="1492758" cy="1334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94" y="-5715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10700823" y="5478420"/>
            <a:ext cx="1492758" cy="1334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94" y="959225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10309860" y="0"/>
            <a:ext cx="1883410" cy="16833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65.xml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6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金陵刻经 W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image" Target="../media/image16.png"/><Relationship Id="rId7" Type="http://schemas.microsoft.com/office/2007/relationships/media" Target="../media/media3.mov"/><Relationship Id="rId6" Type="http://schemas.openxmlformats.org/officeDocument/2006/relationships/video" Target="../media/media3.mov"/><Relationship Id="rId5" Type="http://schemas.openxmlformats.org/officeDocument/2006/relationships/tags" Target="../tags/tag260.xml"/><Relationship Id="rId4" Type="http://schemas.openxmlformats.org/officeDocument/2006/relationships/image" Target="../media/image6.png"/><Relationship Id="rId3" Type="http://schemas.openxmlformats.org/officeDocument/2006/relationships/tags" Target="../tags/tag259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5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7.png"/><Relationship Id="rId5" Type="http://schemas.openxmlformats.org/officeDocument/2006/relationships/tags" Target="../tags/tag264.xml"/><Relationship Id="rId4" Type="http://schemas.openxmlformats.org/officeDocument/2006/relationships/image" Target="../media/image6.png"/><Relationship Id="rId3" Type="http://schemas.openxmlformats.org/officeDocument/2006/relationships/tags" Target="../tags/tag263.xml"/><Relationship Id="rId2" Type="http://schemas.openxmlformats.org/officeDocument/2006/relationships/image" Target="../media/image1.jpeg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269.xml"/><Relationship Id="rId14" Type="http://schemas.openxmlformats.org/officeDocument/2006/relationships/image" Target="../media/image20.png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6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image" Target="../media/image21.png"/><Relationship Id="rId7" Type="http://schemas.openxmlformats.org/officeDocument/2006/relationships/tags" Target="../tags/tag278.xml"/><Relationship Id="rId6" Type="http://schemas.openxmlformats.org/officeDocument/2006/relationships/image" Target="../media/image7.png"/><Relationship Id="rId5" Type="http://schemas.openxmlformats.org/officeDocument/2006/relationships/tags" Target="../tags/tag277.xml"/><Relationship Id="rId4" Type="http://schemas.openxmlformats.org/officeDocument/2006/relationships/image" Target="../media/image6.png"/><Relationship Id="rId3" Type="http://schemas.openxmlformats.org/officeDocument/2006/relationships/tags" Target="../tags/tag276.xml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7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83.xml"/><Relationship Id="rId6" Type="http://schemas.openxmlformats.org/officeDocument/2006/relationships/image" Target="../media/image22.jpeg"/><Relationship Id="rId5" Type="http://schemas.openxmlformats.org/officeDocument/2006/relationships/tags" Target="../tags/tag282.xml"/><Relationship Id="rId4" Type="http://schemas.openxmlformats.org/officeDocument/2006/relationships/image" Target="../media/image6.png"/><Relationship Id="rId3" Type="http://schemas.openxmlformats.org/officeDocument/2006/relationships/tags" Target="../tags/tag281.xml"/><Relationship Id="rId2" Type="http://schemas.openxmlformats.org/officeDocument/2006/relationships/image" Target="../media/image1.jpeg"/><Relationship Id="rId1" Type="http://schemas.openxmlformats.org/officeDocument/2006/relationships/tags" Target="../tags/tag2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image" Target="../media/image6.png"/><Relationship Id="rId30" Type="http://schemas.openxmlformats.org/officeDocument/2006/relationships/slideLayout" Target="../slideLayouts/slideLayout18.xml"/><Relationship Id="rId3" Type="http://schemas.openxmlformats.org/officeDocument/2006/relationships/tags" Target="../tags/tag285.xml"/><Relationship Id="rId29" Type="http://schemas.openxmlformats.org/officeDocument/2006/relationships/tags" Target="../tags/tag310.xml"/><Relationship Id="rId28" Type="http://schemas.openxmlformats.org/officeDocument/2006/relationships/tags" Target="../tags/tag309.xml"/><Relationship Id="rId27" Type="http://schemas.openxmlformats.org/officeDocument/2006/relationships/tags" Target="../tags/tag308.xml"/><Relationship Id="rId26" Type="http://schemas.openxmlformats.org/officeDocument/2006/relationships/tags" Target="../tags/tag307.xml"/><Relationship Id="rId25" Type="http://schemas.openxmlformats.org/officeDocument/2006/relationships/tags" Target="../tags/tag306.xml"/><Relationship Id="rId24" Type="http://schemas.openxmlformats.org/officeDocument/2006/relationships/tags" Target="../tags/tag305.xml"/><Relationship Id="rId23" Type="http://schemas.openxmlformats.org/officeDocument/2006/relationships/tags" Target="../tags/tag304.xml"/><Relationship Id="rId22" Type="http://schemas.openxmlformats.org/officeDocument/2006/relationships/tags" Target="../tags/tag303.xml"/><Relationship Id="rId21" Type="http://schemas.openxmlformats.org/officeDocument/2006/relationships/tags" Target="../tags/tag302.xml"/><Relationship Id="rId20" Type="http://schemas.openxmlformats.org/officeDocument/2006/relationships/tags" Target="../tags/tag301.xml"/><Relationship Id="rId2" Type="http://schemas.openxmlformats.org/officeDocument/2006/relationships/image" Target="../media/image1.jpeg"/><Relationship Id="rId19" Type="http://schemas.openxmlformats.org/officeDocument/2006/relationships/tags" Target="../tags/tag300.xml"/><Relationship Id="rId18" Type="http://schemas.openxmlformats.org/officeDocument/2006/relationships/tags" Target="../tags/tag299.xml"/><Relationship Id="rId17" Type="http://schemas.openxmlformats.org/officeDocument/2006/relationships/tags" Target="../tags/tag298.xml"/><Relationship Id="rId16" Type="http://schemas.openxmlformats.org/officeDocument/2006/relationships/tags" Target="../tags/tag297.xml"/><Relationship Id="rId15" Type="http://schemas.openxmlformats.org/officeDocument/2006/relationships/tags" Target="../tags/tag296.xml"/><Relationship Id="rId14" Type="http://schemas.openxmlformats.org/officeDocument/2006/relationships/tags" Target="../tags/tag295.xml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tags" Target="../tags/tag28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14.xml"/><Relationship Id="rId7" Type="http://schemas.openxmlformats.org/officeDocument/2006/relationships/image" Target="../media/image27.png"/><Relationship Id="rId6" Type="http://schemas.openxmlformats.org/officeDocument/2006/relationships/tags" Target="../tags/tag313.xml"/><Relationship Id="rId5" Type="http://schemas.openxmlformats.org/officeDocument/2006/relationships/image" Target="../media/image6.png"/><Relationship Id="rId4" Type="http://schemas.openxmlformats.org/officeDocument/2006/relationships/tags" Target="../tags/tag312.xml"/><Relationship Id="rId3" Type="http://schemas.openxmlformats.org/officeDocument/2006/relationships/image" Target="../media/image1.jpeg"/><Relationship Id="rId2" Type="http://schemas.openxmlformats.org/officeDocument/2006/relationships/tags" Target="../tags/tag311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www.wps.cn/officeDocument/2018/webExtension" Target="../webExtensions/webExtension1.xml" TargetMode="External"/><Relationship Id="rId6" Type="http://www.wps.cn/officeDocument/2018/webExtension" Target="../webExtensions/webExtension1.xml"/><Relationship Id="rId5" Type="http://schemas.openxmlformats.org/officeDocument/2006/relationships/tags" Target="../tags/tag317.xml"/><Relationship Id="rId4" Type="http://schemas.openxmlformats.org/officeDocument/2006/relationships/image" Target="../media/image6.png"/><Relationship Id="rId3" Type="http://schemas.openxmlformats.org/officeDocument/2006/relationships/tags" Target="../tags/tag316.xml"/><Relationship Id="rId2" Type="http://schemas.openxmlformats.org/officeDocument/2006/relationships/image" Target="../media/image1.jpeg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18.xml"/><Relationship Id="rId1" Type="http://schemas.openxmlformats.org/officeDocument/2006/relationships/tags" Target="../tags/tag31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tags" Target="../tags/tag322.xml"/><Relationship Id="rId6" Type="http://schemas.openxmlformats.org/officeDocument/2006/relationships/image" Target="../media/image7.png"/><Relationship Id="rId5" Type="http://schemas.openxmlformats.org/officeDocument/2006/relationships/tags" Target="../tags/tag321.xml"/><Relationship Id="rId4" Type="http://schemas.openxmlformats.org/officeDocument/2006/relationships/image" Target="../media/image6.png"/><Relationship Id="rId3" Type="http://schemas.openxmlformats.org/officeDocument/2006/relationships/tags" Target="../tags/tag320.xml"/><Relationship Id="rId2" Type="http://schemas.openxmlformats.org/officeDocument/2006/relationships/image" Target="../media/image1.jpe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3.xml"/><Relationship Id="rId1" Type="http://schemas.openxmlformats.org/officeDocument/2006/relationships/tags" Target="../tags/tag31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image" Target="../media/image7.png"/><Relationship Id="rId5" Type="http://schemas.openxmlformats.org/officeDocument/2006/relationships/tags" Target="../tags/tag326.xml"/><Relationship Id="rId4" Type="http://schemas.openxmlformats.org/officeDocument/2006/relationships/image" Target="../media/image6.png"/><Relationship Id="rId34" Type="http://schemas.openxmlformats.org/officeDocument/2006/relationships/slideLayout" Target="../slideLayouts/slideLayout18.xml"/><Relationship Id="rId33" Type="http://schemas.openxmlformats.org/officeDocument/2006/relationships/tags" Target="../tags/tag353.xml"/><Relationship Id="rId32" Type="http://schemas.openxmlformats.org/officeDocument/2006/relationships/tags" Target="../tags/tag352.xml"/><Relationship Id="rId31" Type="http://schemas.openxmlformats.org/officeDocument/2006/relationships/tags" Target="../tags/tag351.xml"/><Relationship Id="rId30" Type="http://schemas.openxmlformats.org/officeDocument/2006/relationships/tags" Target="../tags/tag350.xml"/><Relationship Id="rId3" Type="http://schemas.openxmlformats.org/officeDocument/2006/relationships/tags" Target="../tags/tag325.xml"/><Relationship Id="rId29" Type="http://schemas.openxmlformats.org/officeDocument/2006/relationships/tags" Target="../tags/tag349.xml"/><Relationship Id="rId28" Type="http://schemas.openxmlformats.org/officeDocument/2006/relationships/tags" Target="../tags/tag348.xml"/><Relationship Id="rId27" Type="http://schemas.openxmlformats.org/officeDocument/2006/relationships/tags" Target="../tags/tag347.xml"/><Relationship Id="rId26" Type="http://schemas.openxmlformats.org/officeDocument/2006/relationships/tags" Target="../tags/tag346.xml"/><Relationship Id="rId25" Type="http://schemas.openxmlformats.org/officeDocument/2006/relationships/tags" Target="../tags/tag345.xml"/><Relationship Id="rId24" Type="http://schemas.openxmlformats.org/officeDocument/2006/relationships/tags" Target="../tags/tag344.xml"/><Relationship Id="rId23" Type="http://schemas.openxmlformats.org/officeDocument/2006/relationships/tags" Target="../tags/tag343.xml"/><Relationship Id="rId22" Type="http://schemas.openxmlformats.org/officeDocument/2006/relationships/tags" Target="../tags/tag342.xml"/><Relationship Id="rId21" Type="http://schemas.openxmlformats.org/officeDocument/2006/relationships/tags" Target="../tags/tag341.xml"/><Relationship Id="rId20" Type="http://schemas.openxmlformats.org/officeDocument/2006/relationships/tags" Target="../tags/tag340.xml"/><Relationship Id="rId2" Type="http://schemas.openxmlformats.org/officeDocument/2006/relationships/image" Target="../media/image1.jpeg"/><Relationship Id="rId19" Type="http://schemas.openxmlformats.org/officeDocument/2006/relationships/tags" Target="../tags/tag339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tags" Target="../tags/tag3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4" Type="http://schemas.openxmlformats.org/officeDocument/2006/relationships/slideLayout" Target="../slideLayouts/slideLayout17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69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image" Target="../media/image7.png"/><Relationship Id="rId5" Type="http://schemas.openxmlformats.org/officeDocument/2006/relationships/tags" Target="../tags/tag189.xml"/><Relationship Id="rId4" Type="http://schemas.openxmlformats.org/officeDocument/2006/relationships/image" Target="../media/image6.png"/><Relationship Id="rId3" Type="http://schemas.openxmlformats.org/officeDocument/2006/relationships/tags" Target="../tags/tag188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06.xml"/><Relationship Id="rId24" Type="http://schemas.openxmlformats.org/officeDocument/2006/relationships/tags" Target="../tags/tag205.xml"/><Relationship Id="rId23" Type="http://schemas.openxmlformats.org/officeDocument/2006/relationships/tags" Target="../tags/tag204.xml"/><Relationship Id="rId22" Type="http://schemas.openxmlformats.org/officeDocument/2006/relationships/tags" Target="../tags/tag203.xml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image" Target="../media/image1.jpeg"/><Relationship Id="rId19" Type="http://schemas.openxmlformats.org/officeDocument/2006/relationships/image" Target="../media/image11.png"/><Relationship Id="rId18" Type="http://schemas.openxmlformats.org/officeDocument/2006/relationships/tags" Target="../tags/tag200.xml"/><Relationship Id="rId17" Type="http://schemas.openxmlformats.org/officeDocument/2006/relationships/image" Target="../media/image10.png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image" Target="../media/image7.png"/><Relationship Id="rId5" Type="http://schemas.openxmlformats.org/officeDocument/2006/relationships/tags" Target="../tags/tag209.xml"/><Relationship Id="rId4" Type="http://schemas.openxmlformats.org/officeDocument/2006/relationships/image" Target="../media/image6.png"/><Relationship Id="rId31" Type="http://schemas.openxmlformats.org/officeDocument/2006/relationships/slideLayout" Target="../slideLayouts/slideLayout18.xml"/><Relationship Id="rId30" Type="http://schemas.openxmlformats.org/officeDocument/2006/relationships/tags" Target="../tags/tag233.xml"/><Relationship Id="rId3" Type="http://schemas.openxmlformats.org/officeDocument/2006/relationships/tags" Target="../tags/tag208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image" Target="../media/image1.jpeg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image" Target="../media/image7.png"/><Relationship Id="rId5" Type="http://schemas.openxmlformats.org/officeDocument/2006/relationships/tags" Target="../tags/tag236.xml"/><Relationship Id="rId4" Type="http://schemas.openxmlformats.org/officeDocument/2006/relationships/image" Target="../media/image6.png"/><Relationship Id="rId3" Type="http://schemas.openxmlformats.org/officeDocument/2006/relationships/tags" Target="../tags/tag235.xml"/><Relationship Id="rId2" Type="http://schemas.openxmlformats.org/officeDocument/2006/relationships/image" Target="../media/image1.jpe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43.xml"/><Relationship Id="rId13" Type="http://schemas.openxmlformats.org/officeDocument/2006/relationships/image" Target="../media/image12.png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tags" Target="../tags/tag23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image" Target="../media/image13.png"/><Relationship Id="rId7" Type="http://schemas.openxmlformats.org/officeDocument/2006/relationships/tags" Target="../tags/tag247.xml"/><Relationship Id="rId6" Type="http://schemas.openxmlformats.org/officeDocument/2006/relationships/image" Target="../media/image7.png"/><Relationship Id="rId5" Type="http://schemas.openxmlformats.org/officeDocument/2006/relationships/tags" Target="../tags/tag246.xml"/><Relationship Id="rId4" Type="http://schemas.openxmlformats.org/officeDocument/2006/relationships/image" Target="../media/image6.png"/><Relationship Id="rId3" Type="http://schemas.openxmlformats.org/officeDocument/2006/relationships/tags" Target="../tags/tag245.xml"/><Relationship Id="rId2" Type="http://schemas.openxmlformats.org/officeDocument/2006/relationships/image" Target="../media/image1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4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video" Target="../media/media2.mov"/><Relationship Id="rId8" Type="http://schemas.openxmlformats.org/officeDocument/2006/relationships/image" Target="../media/image14.png"/><Relationship Id="rId7" Type="http://schemas.microsoft.com/office/2007/relationships/media" Target="../media/media1.mov"/><Relationship Id="rId6" Type="http://schemas.openxmlformats.org/officeDocument/2006/relationships/video" Target="../media/media1.mov"/><Relationship Id="rId5" Type="http://schemas.openxmlformats.org/officeDocument/2006/relationships/tags" Target="../tags/tag256.xml"/><Relationship Id="rId4" Type="http://schemas.openxmlformats.org/officeDocument/2006/relationships/image" Target="../media/image6.png"/><Relationship Id="rId3" Type="http://schemas.openxmlformats.org/officeDocument/2006/relationships/tags" Target="../tags/tag255.xml"/><Relationship Id="rId2" Type="http://schemas.openxmlformats.org/officeDocument/2006/relationships/image" Target="../media/image1.jpeg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57.xml"/><Relationship Id="rId11" Type="http://schemas.openxmlformats.org/officeDocument/2006/relationships/image" Target="../media/image15.png"/><Relationship Id="rId10" Type="http://schemas.microsoft.com/office/2007/relationships/media" Target="../media/media2.mov"/><Relationship Id="rId1" Type="http://schemas.openxmlformats.org/officeDocument/2006/relationships/tags" Target="../tags/tag2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文本占位符 3"/>
          <p:cNvSpPr/>
          <p:nvPr>
            <p:ph type="body" idx="3"/>
            <p:custDataLst>
              <p:tags r:id="rId2"/>
            </p:custDataLst>
          </p:nvPr>
        </p:nvSpPr>
        <p:spPr>
          <a:xfrm>
            <a:off x="3223260" y="2367915"/>
            <a:ext cx="5903595" cy="1675765"/>
          </a:xfrm>
        </p:spPr>
        <p:txBody>
          <a:bodyPr>
            <a:normAutofit fontScale="9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b="1" dirty="0">
                <a:solidFill>
                  <a:schemeClr val="accent1"/>
                </a:solidFill>
                <a:sym typeface="微软雅黑" panose="020B0503020204020204" charset="-122"/>
              </a:rPr>
              <a:t>基于</a:t>
            </a:r>
            <a:r>
              <a:rPr lang="zh-CN" altLang="en-US" sz="5400" b="1" dirty="0">
                <a:solidFill>
                  <a:schemeClr val="accent1"/>
                </a:solidFill>
                <a:sym typeface="微软雅黑" panose="020B0503020204020204" charset="-122"/>
              </a:rPr>
              <a:t>推荐算法的</a:t>
            </a:r>
            <a:br>
              <a:rPr lang="zh-CN" altLang="en-US" sz="5400" b="1" dirty="0">
                <a:solidFill>
                  <a:schemeClr val="accent1"/>
                </a:solidFill>
                <a:sym typeface="微软雅黑" panose="020B0503020204020204" charset="-122"/>
              </a:rPr>
            </a:br>
            <a:r>
              <a:rPr lang="zh-CN" altLang="en-US" sz="5400" b="1" dirty="0">
                <a:solidFill>
                  <a:schemeClr val="accent1"/>
                </a:solidFill>
                <a:sym typeface="微软雅黑" panose="020B0503020204020204" charset="-122"/>
              </a:rPr>
              <a:t>党建社区服务平台</a:t>
            </a:r>
            <a:endParaRPr lang="zh-CN" altLang="en-US" sz="5400" b="1" dirty="0">
              <a:solidFill>
                <a:schemeClr val="accent1"/>
              </a:solidFill>
              <a:sym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10" name="图片 9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sp>
        <p:nvSpPr>
          <p:cNvPr id="2" name="TextBox 55"/>
          <p:cNvSpPr txBox="1"/>
          <p:nvPr/>
        </p:nvSpPr>
        <p:spPr>
          <a:xfrm>
            <a:off x="9200515" y="681990"/>
            <a:ext cx="22948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rPr>
              <a:t>网页</a:t>
            </a:r>
            <a:r>
              <a:rPr lang="en-US" altLang="zh-CN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rPr>
              <a:t>-</a:t>
            </a:r>
            <a:r>
              <a:rPr lang="zh-CN" altLang="en-US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rPr>
              <a:t>管理员</a:t>
            </a:r>
            <a:endParaRPr lang="zh-CN" altLang="en-US" sz="2800" b="1" dirty="0">
              <a:solidFill>
                <a:srgbClr val="000000"/>
              </a:solidFill>
              <a:latin typeface="汉仪金陵刻经 W" panose="00020600040101010101" charset="-122"/>
              <a:ea typeface="汉仪金陵刻经 W" panose="00020600040101010101" charset="-122"/>
              <a:cs typeface="汉仪金陵刻经 W" panose="0002060004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" name="后端页面演示视频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255" y="1072515"/>
            <a:ext cx="8992870" cy="52851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8" name="图片 7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5" name="图片 4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grpSp>
        <p:nvGrpSpPr>
          <p:cNvPr id="23" name="chenying0907 98"/>
          <p:cNvGrpSpPr/>
          <p:nvPr/>
        </p:nvGrpSpPr>
        <p:grpSpPr>
          <a:xfrm>
            <a:off x="4772561" y="3429000"/>
            <a:ext cx="2646878" cy="2411370"/>
            <a:chOff x="3601859" y="1545652"/>
            <a:chExt cx="4988717" cy="4544842"/>
          </a:xfrm>
        </p:grpSpPr>
        <p:sp>
          <p:nvSpPr>
            <p:cNvPr id="36" name="Freeform 40219"/>
            <p:cNvSpPr/>
            <p:nvPr/>
          </p:nvSpPr>
          <p:spPr bwMode="auto">
            <a:xfrm>
              <a:off x="4840548" y="1545652"/>
              <a:ext cx="2465388" cy="2657475"/>
            </a:xfrm>
            <a:custGeom>
              <a:avLst/>
              <a:gdLst>
                <a:gd name="T0" fmla="*/ 1038 w 1038"/>
                <a:gd name="T1" fmla="*/ 519 h 1118"/>
                <a:gd name="T2" fmla="*/ 519 w 1038"/>
                <a:gd name="T3" fmla="*/ 0 h 1118"/>
                <a:gd name="T4" fmla="*/ 0 w 1038"/>
                <a:gd name="T5" fmla="*/ 519 h 1118"/>
                <a:gd name="T6" fmla="*/ 284 w 1038"/>
                <a:gd name="T7" fmla="*/ 982 h 1118"/>
                <a:gd name="T8" fmla="*/ 284 w 1038"/>
                <a:gd name="T9" fmla="*/ 982 h 1118"/>
                <a:gd name="T10" fmla="*/ 519 w 1038"/>
                <a:gd name="T11" fmla="*/ 1118 h 1118"/>
                <a:gd name="T12" fmla="*/ 754 w 1038"/>
                <a:gd name="T13" fmla="*/ 982 h 1118"/>
                <a:gd name="T14" fmla="*/ 754 w 1038"/>
                <a:gd name="T15" fmla="*/ 982 h 1118"/>
                <a:gd name="T16" fmla="*/ 1038 w 1038"/>
                <a:gd name="T17" fmla="*/ 5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8" h="1118">
                  <a:moveTo>
                    <a:pt x="1038" y="519"/>
                  </a:moveTo>
                  <a:cubicBezTo>
                    <a:pt x="1038" y="233"/>
                    <a:pt x="806" y="0"/>
                    <a:pt x="519" y="0"/>
                  </a:cubicBezTo>
                  <a:cubicBezTo>
                    <a:pt x="232" y="0"/>
                    <a:pt x="0" y="233"/>
                    <a:pt x="0" y="519"/>
                  </a:cubicBezTo>
                  <a:cubicBezTo>
                    <a:pt x="0" y="721"/>
                    <a:pt x="116" y="896"/>
                    <a:pt x="284" y="982"/>
                  </a:cubicBezTo>
                  <a:cubicBezTo>
                    <a:pt x="284" y="982"/>
                    <a:pt x="284" y="982"/>
                    <a:pt x="284" y="982"/>
                  </a:cubicBezTo>
                  <a:cubicBezTo>
                    <a:pt x="519" y="1118"/>
                    <a:pt x="519" y="1118"/>
                    <a:pt x="519" y="1118"/>
                  </a:cubicBezTo>
                  <a:cubicBezTo>
                    <a:pt x="754" y="982"/>
                    <a:pt x="754" y="982"/>
                    <a:pt x="754" y="982"/>
                  </a:cubicBezTo>
                  <a:cubicBezTo>
                    <a:pt x="754" y="982"/>
                    <a:pt x="754" y="982"/>
                    <a:pt x="754" y="982"/>
                  </a:cubicBezTo>
                  <a:cubicBezTo>
                    <a:pt x="922" y="896"/>
                    <a:pt x="1038" y="721"/>
                    <a:pt x="1038" y="519"/>
                  </a:cubicBezTo>
                </a:path>
              </a:pathLst>
            </a:custGeom>
            <a:blipFill dpi="0" rotWithShape="0">
              <a:blip r:embed="rId7" cstate="screen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5759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518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72847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30441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88036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3456305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403225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460883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  <p:sp>
          <p:nvSpPr>
            <p:cNvPr id="37" name="Freeform 40219"/>
            <p:cNvSpPr/>
            <p:nvPr/>
          </p:nvSpPr>
          <p:spPr bwMode="auto">
            <a:xfrm rot="7200000">
              <a:off x="6029145" y="3529062"/>
              <a:ext cx="2465388" cy="2657475"/>
            </a:xfrm>
            <a:custGeom>
              <a:avLst/>
              <a:gdLst>
                <a:gd name="T0" fmla="*/ 1038 w 1038"/>
                <a:gd name="T1" fmla="*/ 519 h 1118"/>
                <a:gd name="T2" fmla="*/ 519 w 1038"/>
                <a:gd name="T3" fmla="*/ 0 h 1118"/>
                <a:gd name="T4" fmla="*/ 0 w 1038"/>
                <a:gd name="T5" fmla="*/ 519 h 1118"/>
                <a:gd name="T6" fmla="*/ 284 w 1038"/>
                <a:gd name="T7" fmla="*/ 982 h 1118"/>
                <a:gd name="T8" fmla="*/ 284 w 1038"/>
                <a:gd name="T9" fmla="*/ 982 h 1118"/>
                <a:gd name="T10" fmla="*/ 519 w 1038"/>
                <a:gd name="T11" fmla="*/ 1118 h 1118"/>
                <a:gd name="T12" fmla="*/ 754 w 1038"/>
                <a:gd name="T13" fmla="*/ 982 h 1118"/>
                <a:gd name="T14" fmla="*/ 754 w 1038"/>
                <a:gd name="T15" fmla="*/ 982 h 1118"/>
                <a:gd name="T16" fmla="*/ 1038 w 1038"/>
                <a:gd name="T17" fmla="*/ 5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8" h="1118">
                  <a:moveTo>
                    <a:pt x="1038" y="519"/>
                  </a:moveTo>
                  <a:cubicBezTo>
                    <a:pt x="1038" y="233"/>
                    <a:pt x="806" y="0"/>
                    <a:pt x="519" y="0"/>
                  </a:cubicBezTo>
                  <a:cubicBezTo>
                    <a:pt x="232" y="0"/>
                    <a:pt x="0" y="233"/>
                    <a:pt x="0" y="519"/>
                  </a:cubicBezTo>
                  <a:cubicBezTo>
                    <a:pt x="0" y="721"/>
                    <a:pt x="116" y="896"/>
                    <a:pt x="284" y="982"/>
                  </a:cubicBezTo>
                  <a:cubicBezTo>
                    <a:pt x="284" y="982"/>
                    <a:pt x="284" y="982"/>
                    <a:pt x="284" y="982"/>
                  </a:cubicBezTo>
                  <a:cubicBezTo>
                    <a:pt x="519" y="1118"/>
                    <a:pt x="519" y="1118"/>
                    <a:pt x="519" y="1118"/>
                  </a:cubicBezTo>
                  <a:cubicBezTo>
                    <a:pt x="754" y="982"/>
                    <a:pt x="754" y="982"/>
                    <a:pt x="754" y="982"/>
                  </a:cubicBezTo>
                  <a:cubicBezTo>
                    <a:pt x="754" y="982"/>
                    <a:pt x="754" y="982"/>
                    <a:pt x="754" y="982"/>
                  </a:cubicBezTo>
                  <a:cubicBezTo>
                    <a:pt x="922" y="896"/>
                    <a:pt x="1038" y="721"/>
                    <a:pt x="1038" y="519"/>
                  </a:cubicBezTo>
                </a:path>
              </a:pathLst>
            </a:cu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5759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518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72847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30441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88036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3456305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403225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460883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  <p:sp>
          <p:nvSpPr>
            <p:cNvPr id="38" name="Freeform 40219"/>
            <p:cNvSpPr/>
            <p:nvPr/>
          </p:nvSpPr>
          <p:spPr bwMode="auto">
            <a:xfrm rot="14400000" flipH="1">
              <a:off x="3697903" y="3529062"/>
              <a:ext cx="2465388" cy="2657475"/>
            </a:xfrm>
            <a:custGeom>
              <a:avLst/>
              <a:gdLst>
                <a:gd name="T0" fmla="*/ 1038 w 1038"/>
                <a:gd name="T1" fmla="*/ 519 h 1118"/>
                <a:gd name="T2" fmla="*/ 519 w 1038"/>
                <a:gd name="T3" fmla="*/ 0 h 1118"/>
                <a:gd name="T4" fmla="*/ 0 w 1038"/>
                <a:gd name="T5" fmla="*/ 519 h 1118"/>
                <a:gd name="T6" fmla="*/ 284 w 1038"/>
                <a:gd name="T7" fmla="*/ 982 h 1118"/>
                <a:gd name="T8" fmla="*/ 284 w 1038"/>
                <a:gd name="T9" fmla="*/ 982 h 1118"/>
                <a:gd name="T10" fmla="*/ 519 w 1038"/>
                <a:gd name="T11" fmla="*/ 1118 h 1118"/>
                <a:gd name="T12" fmla="*/ 754 w 1038"/>
                <a:gd name="T13" fmla="*/ 982 h 1118"/>
                <a:gd name="T14" fmla="*/ 754 w 1038"/>
                <a:gd name="T15" fmla="*/ 982 h 1118"/>
                <a:gd name="T16" fmla="*/ 1038 w 1038"/>
                <a:gd name="T17" fmla="*/ 5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8" h="1118">
                  <a:moveTo>
                    <a:pt x="1038" y="519"/>
                  </a:moveTo>
                  <a:cubicBezTo>
                    <a:pt x="1038" y="233"/>
                    <a:pt x="806" y="0"/>
                    <a:pt x="519" y="0"/>
                  </a:cubicBezTo>
                  <a:cubicBezTo>
                    <a:pt x="232" y="0"/>
                    <a:pt x="0" y="233"/>
                    <a:pt x="0" y="519"/>
                  </a:cubicBezTo>
                  <a:cubicBezTo>
                    <a:pt x="0" y="721"/>
                    <a:pt x="116" y="896"/>
                    <a:pt x="284" y="982"/>
                  </a:cubicBezTo>
                  <a:cubicBezTo>
                    <a:pt x="284" y="982"/>
                    <a:pt x="284" y="982"/>
                    <a:pt x="284" y="982"/>
                  </a:cubicBezTo>
                  <a:cubicBezTo>
                    <a:pt x="519" y="1118"/>
                    <a:pt x="519" y="1118"/>
                    <a:pt x="519" y="1118"/>
                  </a:cubicBezTo>
                  <a:cubicBezTo>
                    <a:pt x="754" y="982"/>
                    <a:pt x="754" y="982"/>
                    <a:pt x="754" y="982"/>
                  </a:cubicBezTo>
                  <a:cubicBezTo>
                    <a:pt x="754" y="982"/>
                    <a:pt x="754" y="982"/>
                    <a:pt x="754" y="982"/>
                  </a:cubicBezTo>
                  <a:cubicBezTo>
                    <a:pt x="922" y="896"/>
                    <a:pt x="1038" y="721"/>
                    <a:pt x="1038" y="519"/>
                  </a:cubicBezTo>
                </a:path>
              </a:pathLst>
            </a:custGeom>
            <a:blipFill dpi="0" rotWithShape="1">
              <a:blip r:embed="rId9" cstate="screen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5759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518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72847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30441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88036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3456305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403225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460883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prstClr val="black"/>
                </a:solidFill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</p:grpSp>
      <p:sp>
        <p:nvSpPr>
          <p:cNvPr id="24" name="Freeform 5"/>
          <p:cNvSpPr>
            <a:spLocks noEditPoints="1"/>
          </p:cNvSpPr>
          <p:nvPr/>
        </p:nvSpPr>
        <p:spPr bwMode="auto">
          <a:xfrm>
            <a:off x="7769975" y="4919886"/>
            <a:ext cx="421482" cy="262310"/>
          </a:xfrm>
          <a:custGeom>
            <a:avLst/>
            <a:gdLst>
              <a:gd name="T0" fmla="*/ 182 w 252"/>
              <a:gd name="T1" fmla="*/ 43 h 157"/>
              <a:gd name="T2" fmla="*/ 181 w 252"/>
              <a:gd name="T3" fmla="*/ 155 h 157"/>
              <a:gd name="T4" fmla="*/ 185 w 252"/>
              <a:gd name="T5" fmla="*/ 151 h 157"/>
              <a:gd name="T6" fmla="*/ 33 w 252"/>
              <a:gd name="T7" fmla="*/ 58 h 157"/>
              <a:gd name="T8" fmla="*/ 239 w 252"/>
              <a:gd name="T9" fmla="*/ 88 h 157"/>
              <a:gd name="T10" fmla="*/ 56 w 252"/>
              <a:gd name="T11" fmla="*/ 71 h 157"/>
              <a:gd name="T12" fmla="*/ 181 w 252"/>
              <a:gd name="T13" fmla="*/ 51 h 157"/>
              <a:gd name="T14" fmla="*/ 193 w 252"/>
              <a:gd name="T15" fmla="*/ 124 h 157"/>
              <a:gd name="T16" fmla="*/ 223 w 252"/>
              <a:gd name="T17" fmla="*/ 86 h 157"/>
              <a:gd name="T18" fmla="*/ 154 w 252"/>
              <a:gd name="T19" fmla="*/ 87 h 157"/>
              <a:gd name="T20" fmla="*/ 166 w 252"/>
              <a:gd name="T21" fmla="*/ 49 h 157"/>
              <a:gd name="T22" fmla="*/ 89 w 252"/>
              <a:gd name="T23" fmla="*/ 64 h 157"/>
              <a:gd name="T24" fmla="*/ 21 w 252"/>
              <a:gd name="T25" fmla="*/ 51 h 157"/>
              <a:gd name="T26" fmla="*/ 224 w 252"/>
              <a:gd name="T27" fmla="*/ 63 h 157"/>
              <a:gd name="T28" fmla="*/ 59 w 252"/>
              <a:gd name="T29" fmla="*/ 59 h 157"/>
              <a:gd name="T30" fmla="*/ 155 w 252"/>
              <a:gd name="T31" fmla="*/ 59 h 157"/>
              <a:gd name="T32" fmla="*/ 32 w 252"/>
              <a:gd name="T33" fmla="*/ 76 h 157"/>
              <a:gd name="T34" fmla="*/ 37 w 252"/>
              <a:gd name="T35" fmla="*/ 85 h 157"/>
              <a:gd name="T36" fmla="*/ 76 w 252"/>
              <a:gd name="T37" fmla="*/ 50 h 157"/>
              <a:gd name="T38" fmla="*/ 134 w 252"/>
              <a:gd name="T39" fmla="*/ 85 h 157"/>
              <a:gd name="T40" fmla="*/ 161 w 252"/>
              <a:gd name="T41" fmla="*/ 60 h 157"/>
              <a:gd name="T42" fmla="*/ 201 w 252"/>
              <a:gd name="T43" fmla="*/ 32 h 157"/>
              <a:gd name="T44" fmla="*/ 154 w 252"/>
              <a:gd name="T45" fmla="*/ 48 h 157"/>
              <a:gd name="T46" fmla="*/ 87 w 252"/>
              <a:gd name="T47" fmla="*/ 75 h 157"/>
              <a:gd name="T48" fmla="*/ 10 w 252"/>
              <a:gd name="T49" fmla="*/ 44 h 157"/>
              <a:gd name="T50" fmla="*/ 133 w 252"/>
              <a:gd name="T51" fmla="*/ 73 h 157"/>
              <a:gd name="T52" fmla="*/ 202 w 252"/>
              <a:gd name="T53" fmla="*/ 56 h 157"/>
              <a:gd name="T54" fmla="*/ 140 w 252"/>
              <a:gd name="T55" fmla="*/ 92 h 157"/>
              <a:gd name="T56" fmla="*/ 93 w 252"/>
              <a:gd name="T57" fmla="*/ 86 h 157"/>
              <a:gd name="T58" fmla="*/ 144 w 252"/>
              <a:gd name="T59" fmla="*/ 70 h 157"/>
              <a:gd name="T60" fmla="*/ 105 w 252"/>
              <a:gd name="T61" fmla="*/ 66 h 157"/>
              <a:gd name="T62" fmla="*/ 152 w 252"/>
              <a:gd name="T63" fmla="*/ 75 h 157"/>
              <a:gd name="T64" fmla="*/ 116 w 252"/>
              <a:gd name="T65" fmla="*/ 66 h 157"/>
              <a:gd name="T66" fmla="*/ 123 w 252"/>
              <a:gd name="T67" fmla="*/ 72 h 157"/>
              <a:gd name="T68" fmla="*/ 86 w 252"/>
              <a:gd name="T69" fmla="*/ 50 h 157"/>
              <a:gd name="T70" fmla="*/ 78 w 252"/>
              <a:gd name="T71" fmla="*/ 64 h 157"/>
              <a:gd name="T72" fmla="*/ 119 w 252"/>
              <a:gd name="T73" fmla="*/ 74 h 157"/>
              <a:gd name="T74" fmla="*/ 22 w 252"/>
              <a:gd name="T75" fmla="*/ 67 h 157"/>
              <a:gd name="T76" fmla="*/ 27 w 252"/>
              <a:gd name="T77" fmla="*/ 60 h 157"/>
              <a:gd name="T78" fmla="*/ 91 w 252"/>
              <a:gd name="T79" fmla="*/ 57 h 157"/>
              <a:gd name="T80" fmla="*/ 162 w 252"/>
              <a:gd name="T81" fmla="*/ 63 h 157"/>
              <a:gd name="T82" fmla="*/ 27 w 252"/>
              <a:gd name="T83" fmla="*/ 47 h 157"/>
              <a:gd name="T84" fmla="*/ 184 w 252"/>
              <a:gd name="T85" fmla="*/ 92 h 157"/>
              <a:gd name="T86" fmla="*/ 201 w 252"/>
              <a:gd name="T87" fmla="*/ 91 h 157"/>
              <a:gd name="T88" fmla="*/ 107 w 252"/>
              <a:gd name="T89" fmla="*/ 76 h 157"/>
              <a:gd name="T90" fmla="*/ 24 w 252"/>
              <a:gd name="T91" fmla="*/ 79 h 157"/>
              <a:gd name="T92" fmla="*/ 39 w 252"/>
              <a:gd name="T93" fmla="*/ 49 h 157"/>
              <a:gd name="T94" fmla="*/ 189 w 252"/>
              <a:gd name="T95" fmla="*/ 94 h 157"/>
              <a:gd name="T96" fmla="*/ 174 w 252"/>
              <a:gd name="T97" fmla="*/ 88 h 157"/>
              <a:gd name="T98" fmla="*/ 13 w 252"/>
              <a:gd name="T99" fmla="*/ 81 h 157"/>
              <a:gd name="T100" fmla="*/ 21 w 252"/>
              <a:gd name="T101" fmla="*/ 74 h 157"/>
              <a:gd name="T102" fmla="*/ 179 w 252"/>
              <a:gd name="T103" fmla="*/ 90 h 157"/>
              <a:gd name="T104" fmla="*/ 126 w 252"/>
              <a:gd name="T105" fmla="*/ 59 h 157"/>
              <a:gd name="T106" fmla="*/ 66 w 252"/>
              <a:gd name="T107" fmla="*/ 65 h 157"/>
              <a:gd name="T108" fmla="*/ 198 w 252"/>
              <a:gd name="T109" fmla="*/ 83 h 157"/>
              <a:gd name="T110" fmla="*/ 47 w 252"/>
              <a:gd name="T111" fmla="*/ 90 h 157"/>
              <a:gd name="T112" fmla="*/ 136 w 252"/>
              <a:gd name="T113" fmla="*/ 79 h 157"/>
              <a:gd name="T114" fmla="*/ 73 w 252"/>
              <a:gd name="T115" fmla="*/ 54 h 157"/>
              <a:gd name="T116" fmla="*/ 187 w 252"/>
              <a:gd name="T117" fmla="*/ 85 h 157"/>
              <a:gd name="T118" fmla="*/ 200 w 252"/>
              <a:gd name="T119" fmla="*/ 44 h 157"/>
              <a:gd name="T120" fmla="*/ 96 w 252"/>
              <a:gd name="T121" fmla="*/ 67 h 157"/>
              <a:gd name="T122" fmla="*/ 29 w 252"/>
              <a:gd name="T123" fmla="*/ 8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2" h="157">
                <a:moveTo>
                  <a:pt x="176" y="100"/>
                </a:moveTo>
                <a:cubicBezTo>
                  <a:pt x="176" y="100"/>
                  <a:pt x="175" y="100"/>
                  <a:pt x="174" y="100"/>
                </a:cubicBezTo>
                <a:cubicBezTo>
                  <a:pt x="149" y="100"/>
                  <a:pt x="123" y="100"/>
                  <a:pt x="97" y="100"/>
                </a:cubicBezTo>
                <a:cubicBezTo>
                  <a:pt x="84" y="100"/>
                  <a:pt x="70" y="100"/>
                  <a:pt x="57" y="100"/>
                </a:cubicBezTo>
                <a:cubicBezTo>
                  <a:pt x="51" y="100"/>
                  <a:pt x="45" y="99"/>
                  <a:pt x="39" y="99"/>
                </a:cubicBezTo>
                <a:cubicBezTo>
                  <a:pt x="34" y="99"/>
                  <a:pt x="29" y="99"/>
                  <a:pt x="24" y="99"/>
                </a:cubicBezTo>
                <a:cubicBezTo>
                  <a:pt x="21" y="100"/>
                  <a:pt x="17" y="100"/>
                  <a:pt x="14" y="101"/>
                </a:cubicBezTo>
                <a:cubicBezTo>
                  <a:pt x="13" y="101"/>
                  <a:pt x="11" y="101"/>
                  <a:pt x="10" y="102"/>
                </a:cubicBezTo>
                <a:cubicBezTo>
                  <a:pt x="8" y="103"/>
                  <a:pt x="6" y="102"/>
                  <a:pt x="6" y="100"/>
                </a:cubicBezTo>
                <a:cubicBezTo>
                  <a:pt x="5" y="98"/>
                  <a:pt x="5" y="96"/>
                  <a:pt x="5" y="94"/>
                </a:cubicBezTo>
                <a:cubicBezTo>
                  <a:pt x="4" y="88"/>
                  <a:pt x="4" y="83"/>
                  <a:pt x="3" y="78"/>
                </a:cubicBezTo>
                <a:cubicBezTo>
                  <a:pt x="3" y="71"/>
                  <a:pt x="2" y="65"/>
                  <a:pt x="2" y="58"/>
                </a:cubicBezTo>
                <a:cubicBezTo>
                  <a:pt x="1" y="54"/>
                  <a:pt x="1" y="50"/>
                  <a:pt x="1" y="45"/>
                </a:cubicBezTo>
                <a:cubicBezTo>
                  <a:pt x="1" y="44"/>
                  <a:pt x="0" y="43"/>
                  <a:pt x="0" y="42"/>
                </a:cubicBezTo>
                <a:cubicBezTo>
                  <a:pt x="0" y="41"/>
                  <a:pt x="0" y="40"/>
                  <a:pt x="0" y="40"/>
                </a:cubicBezTo>
                <a:cubicBezTo>
                  <a:pt x="1" y="38"/>
                  <a:pt x="2" y="37"/>
                  <a:pt x="3" y="38"/>
                </a:cubicBezTo>
                <a:cubicBezTo>
                  <a:pt x="6" y="38"/>
                  <a:pt x="8" y="38"/>
                  <a:pt x="10" y="38"/>
                </a:cubicBezTo>
                <a:cubicBezTo>
                  <a:pt x="17" y="39"/>
                  <a:pt x="24" y="40"/>
                  <a:pt x="31" y="41"/>
                </a:cubicBezTo>
                <a:cubicBezTo>
                  <a:pt x="35" y="41"/>
                  <a:pt x="38" y="41"/>
                  <a:pt x="42" y="41"/>
                </a:cubicBezTo>
                <a:cubicBezTo>
                  <a:pt x="65" y="41"/>
                  <a:pt x="89" y="41"/>
                  <a:pt x="112" y="41"/>
                </a:cubicBezTo>
                <a:cubicBezTo>
                  <a:pt x="123" y="41"/>
                  <a:pt x="135" y="41"/>
                  <a:pt x="146" y="42"/>
                </a:cubicBezTo>
                <a:cubicBezTo>
                  <a:pt x="151" y="43"/>
                  <a:pt x="157" y="44"/>
                  <a:pt x="162" y="44"/>
                </a:cubicBezTo>
                <a:cubicBezTo>
                  <a:pt x="164" y="44"/>
                  <a:pt x="167" y="44"/>
                  <a:pt x="169" y="44"/>
                </a:cubicBezTo>
                <a:cubicBezTo>
                  <a:pt x="173" y="44"/>
                  <a:pt x="177" y="44"/>
                  <a:pt x="181" y="43"/>
                </a:cubicBezTo>
                <a:cubicBezTo>
                  <a:pt x="182" y="43"/>
                  <a:pt x="182" y="43"/>
                  <a:pt x="182" y="43"/>
                </a:cubicBezTo>
                <a:cubicBezTo>
                  <a:pt x="182" y="43"/>
                  <a:pt x="182" y="42"/>
                  <a:pt x="182" y="42"/>
                </a:cubicBezTo>
                <a:cubicBezTo>
                  <a:pt x="182" y="38"/>
                  <a:pt x="182" y="35"/>
                  <a:pt x="182" y="31"/>
                </a:cubicBezTo>
                <a:cubicBezTo>
                  <a:pt x="182" y="26"/>
                  <a:pt x="182" y="21"/>
                  <a:pt x="182" y="16"/>
                </a:cubicBezTo>
                <a:cubicBezTo>
                  <a:pt x="182" y="12"/>
                  <a:pt x="183" y="8"/>
                  <a:pt x="183" y="4"/>
                </a:cubicBezTo>
                <a:cubicBezTo>
                  <a:pt x="183" y="4"/>
                  <a:pt x="183" y="4"/>
                  <a:pt x="183" y="3"/>
                </a:cubicBezTo>
                <a:cubicBezTo>
                  <a:pt x="183" y="2"/>
                  <a:pt x="183" y="1"/>
                  <a:pt x="185" y="2"/>
                </a:cubicBezTo>
                <a:cubicBezTo>
                  <a:pt x="185" y="1"/>
                  <a:pt x="186" y="0"/>
                  <a:pt x="187" y="1"/>
                </a:cubicBezTo>
                <a:cubicBezTo>
                  <a:pt x="188" y="1"/>
                  <a:pt x="188" y="1"/>
                  <a:pt x="188" y="1"/>
                </a:cubicBezTo>
                <a:cubicBezTo>
                  <a:pt x="189" y="1"/>
                  <a:pt x="189" y="1"/>
                  <a:pt x="190" y="1"/>
                </a:cubicBezTo>
                <a:cubicBezTo>
                  <a:pt x="190" y="1"/>
                  <a:pt x="191" y="2"/>
                  <a:pt x="192" y="1"/>
                </a:cubicBezTo>
                <a:cubicBezTo>
                  <a:pt x="193" y="1"/>
                  <a:pt x="193" y="2"/>
                  <a:pt x="194" y="2"/>
                </a:cubicBezTo>
                <a:cubicBezTo>
                  <a:pt x="195" y="3"/>
                  <a:pt x="195" y="4"/>
                  <a:pt x="196" y="4"/>
                </a:cubicBezTo>
                <a:cubicBezTo>
                  <a:pt x="200" y="9"/>
                  <a:pt x="203" y="15"/>
                  <a:pt x="207" y="20"/>
                </a:cubicBezTo>
                <a:cubicBezTo>
                  <a:pt x="212" y="28"/>
                  <a:pt x="218" y="37"/>
                  <a:pt x="223" y="45"/>
                </a:cubicBezTo>
                <a:cubicBezTo>
                  <a:pt x="227" y="50"/>
                  <a:pt x="230" y="55"/>
                  <a:pt x="233" y="60"/>
                </a:cubicBezTo>
                <a:cubicBezTo>
                  <a:pt x="236" y="64"/>
                  <a:pt x="239" y="68"/>
                  <a:pt x="242" y="72"/>
                </a:cubicBezTo>
                <a:cubicBezTo>
                  <a:pt x="243" y="73"/>
                  <a:pt x="244" y="74"/>
                  <a:pt x="245" y="75"/>
                </a:cubicBezTo>
                <a:cubicBezTo>
                  <a:pt x="246" y="77"/>
                  <a:pt x="248" y="79"/>
                  <a:pt x="249" y="80"/>
                </a:cubicBezTo>
                <a:cubicBezTo>
                  <a:pt x="252" y="84"/>
                  <a:pt x="252" y="88"/>
                  <a:pt x="249" y="92"/>
                </a:cubicBezTo>
                <a:cubicBezTo>
                  <a:pt x="248" y="95"/>
                  <a:pt x="246" y="97"/>
                  <a:pt x="243" y="100"/>
                </a:cubicBezTo>
                <a:cubicBezTo>
                  <a:pt x="234" y="110"/>
                  <a:pt x="225" y="119"/>
                  <a:pt x="215" y="128"/>
                </a:cubicBezTo>
                <a:cubicBezTo>
                  <a:pt x="208" y="134"/>
                  <a:pt x="201" y="141"/>
                  <a:pt x="193" y="147"/>
                </a:cubicBezTo>
                <a:cubicBezTo>
                  <a:pt x="191" y="149"/>
                  <a:pt x="189" y="151"/>
                  <a:pt x="186" y="153"/>
                </a:cubicBezTo>
                <a:cubicBezTo>
                  <a:pt x="185" y="154"/>
                  <a:pt x="183" y="155"/>
                  <a:pt x="182" y="155"/>
                </a:cubicBezTo>
                <a:cubicBezTo>
                  <a:pt x="181" y="155"/>
                  <a:pt x="181" y="155"/>
                  <a:pt x="181" y="155"/>
                </a:cubicBezTo>
                <a:cubicBezTo>
                  <a:pt x="180" y="156"/>
                  <a:pt x="180" y="157"/>
                  <a:pt x="179" y="156"/>
                </a:cubicBezTo>
                <a:cubicBezTo>
                  <a:pt x="178" y="156"/>
                  <a:pt x="178" y="155"/>
                  <a:pt x="178" y="154"/>
                </a:cubicBezTo>
                <a:cubicBezTo>
                  <a:pt x="178" y="154"/>
                  <a:pt x="178" y="153"/>
                  <a:pt x="177" y="152"/>
                </a:cubicBezTo>
                <a:cubicBezTo>
                  <a:pt x="176" y="152"/>
                  <a:pt x="176" y="151"/>
                  <a:pt x="176" y="151"/>
                </a:cubicBezTo>
                <a:cubicBezTo>
                  <a:pt x="176" y="148"/>
                  <a:pt x="176" y="145"/>
                  <a:pt x="176" y="142"/>
                </a:cubicBezTo>
                <a:cubicBezTo>
                  <a:pt x="176" y="141"/>
                  <a:pt x="176" y="141"/>
                  <a:pt x="176" y="140"/>
                </a:cubicBezTo>
                <a:cubicBezTo>
                  <a:pt x="175" y="139"/>
                  <a:pt x="175" y="138"/>
                  <a:pt x="175" y="138"/>
                </a:cubicBezTo>
                <a:cubicBezTo>
                  <a:pt x="175" y="126"/>
                  <a:pt x="176" y="115"/>
                  <a:pt x="176" y="104"/>
                </a:cubicBezTo>
                <a:cubicBezTo>
                  <a:pt x="176" y="103"/>
                  <a:pt x="176" y="102"/>
                  <a:pt x="176" y="100"/>
                </a:cubicBezTo>
                <a:close/>
                <a:moveTo>
                  <a:pt x="224" y="54"/>
                </a:moveTo>
                <a:cubicBezTo>
                  <a:pt x="223" y="54"/>
                  <a:pt x="223" y="53"/>
                  <a:pt x="223" y="53"/>
                </a:cubicBezTo>
                <a:cubicBezTo>
                  <a:pt x="223" y="53"/>
                  <a:pt x="223" y="53"/>
                  <a:pt x="223" y="53"/>
                </a:cubicBezTo>
                <a:cubicBezTo>
                  <a:pt x="223" y="54"/>
                  <a:pt x="223" y="54"/>
                  <a:pt x="224" y="54"/>
                </a:cubicBezTo>
                <a:cubicBezTo>
                  <a:pt x="224" y="55"/>
                  <a:pt x="224" y="55"/>
                  <a:pt x="225" y="56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7" y="59"/>
                  <a:pt x="228" y="61"/>
                  <a:pt x="230" y="64"/>
                </a:cubicBezTo>
                <a:cubicBezTo>
                  <a:pt x="230" y="64"/>
                  <a:pt x="230" y="64"/>
                  <a:pt x="231" y="64"/>
                </a:cubicBezTo>
                <a:cubicBezTo>
                  <a:pt x="232" y="66"/>
                  <a:pt x="233" y="67"/>
                  <a:pt x="234" y="68"/>
                </a:cubicBezTo>
                <a:cubicBezTo>
                  <a:pt x="235" y="68"/>
                  <a:pt x="235" y="68"/>
                  <a:pt x="235" y="69"/>
                </a:cubicBezTo>
                <a:cubicBezTo>
                  <a:pt x="232" y="65"/>
                  <a:pt x="228" y="60"/>
                  <a:pt x="225" y="56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4" y="55"/>
                  <a:pt x="224" y="55"/>
                  <a:pt x="224" y="54"/>
                </a:cubicBezTo>
                <a:close/>
                <a:moveTo>
                  <a:pt x="183" y="152"/>
                </a:moveTo>
                <a:cubicBezTo>
                  <a:pt x="183" y="152"/>
                  <a:pt x="183" y="152"/>
                  <a:pt x="183" y="152"/>
                </a:cubicBezTo>
                <a:cubicBezTo>
                  <a:pt x="184" y="152"/>
                  <a:pt x="185" y="151"/>
                  <a:pt x="185" y="151"/>
                </a:cubicBezTo>
                <a:cubicBezTo>
                  <a:pt x="187" y="149"/>
                  <a:pt x="189" y="148"/>
                  <a:pt x="191" y="146"/>
                </a:cubicBezTo>
                <a:cubicBezTo>
                  <a:pt x="199" y="139"/>
                  <a:pt x="206" y="133"/>
                  <a:pt x="214" y="126"/>
                </a:cubicBezTo>
                <a:cubicBezTo>
                  <a:pt x="224" y="117"/>
                  <a:pt x="233" y="108"/>
                  <a:pt x="242" y="98"/>
                </a:cubicBezTo>
                <a:cubicBezTo>
                  <a:pt x="244" y="96"/>
                  <a:pt x="246" y="93"/>
                  <a:pt x="247" y="91"/>
                </a:cubicBezTo>
                <a:cubicBezTo>
                  <a:pt x="248" y="89"/>
                  <a:pt x="248" y="88"/>
                  <a:pt x="249" y="87"/>
                </a:cubicBezTo>
                <a:cubicBezTo>
                  <a:pt x="249" y="85"/>
                  <a:pt x="248" y="84"/>
                  <a:pt x="248" y="83"/>
                </a:cubicBezTo>
                <a:cubicBezTo>
                  <a:pt x="248" y="84"/>
                  <a:pt x="248" y="85"/>
                  <a:pt x="247" y="85"/>
                </a:cubicBezTo>
                <a:cubicBezTo>
                  <a:pt x="247" y="88"/>
                  <a:pt x="246" y="91"/>
                  <a:pt x="243" y="93"/>
                </a:cubicBezTo>
                <a:cubicBezTo>
                  <a:pt x="239" y="97"/>
                  <a:pt x="235" y="102"/>
                  <a:pt x="230" y="106"/>
                </a:cubicBezTo>
                <a:cubicBezTo>
                  <a:pt x="219" y="116"/>
                  <a:pt x="208" y="125"/>
                  <a:pt x="198" y="136"/>
                </a:cubicBezTo>
                <a:cubicBezTo>
                  <a:pt x="196" y="138"/>
                  <a:pt x="194" y="140"/>
                  <a:pt x="193" y="142"/>
                </a:cubicBezTo>
                <a:cubicBezTo>
                  <a:pt x="191" y="143"/>
                  <a:pt x="190" y="145"/>
                  <a:pt x="189" y="146"/>
                </a:cubicBezTo>
                <a:cubicBezTo>
                  <a:pt x="188" y="147"/>
                  <a:pt x="187" y="147"/>
                  <a:pt x="186" y="147"/>
                </a:cubicBezTo>
                <a:cubicBezTo>
                  <a:pt x="186" y="147"/>
                  <a:pt x="186" y="147"/>
                  <a:pt x="185" y="148"/>
                </a:cubicBezTo>
                <a:cubicBezTo>
                  <a:pt x="185" y="149"/>
                  <a:pt x="184" y="150"/>
                  <a:pt x="183" y="152"/>
                </a:cubicBezTo>
                <a:close/>
                <a:moveTo>
                  <a:pt x="31" y="47"/>
                </a:moveTo>
                <a:cubicBezTo>
                  <a:pt x="30" y="49"/>
                  <a:pt x="29" y="51"/>
                  <a:pt x="29" y="52"/>
                </a:cubicBezTo>
                <a:cubicBezTo>
                  <a:pt x="28" y="52"/>
                  <a:pt x="28" y="53"/>
                  <a:pt x="28" y="53"/>
                </a:cubicBezTo>
                <a:cubicBezTo>
                  <a:pt x="29" y="54"/>
                  <a:pt x="29" y="55"/>
                  <a:pt x="30" y="56"/>
                </a:cubicBezTo>
                <a:cubicBezTo>
                  <a:pt x="30" y="55"/>
                  <a:pt x="31" y="55"/>
                  <a:pt x="31" y="54"/>
                </a:cubicBezTo>
                <a:cubicBezTo>
                  <a:pt x="31" y="54"/>
                  <a:pt x="32" y="53"/>
                  <a:pt x="33" y="52"/>
                </a:cubicBezTo>
                <a:cubicBezTo>
                  <a:pt x="33" y="51"/>
                  <a:pt x="33" y="51"/>
                  <a:pt x="34" y="51"/>
                </a:cubicBezTo>
                <a:cubicBezTo>
                  <a:pt x="35" y="50"/>
                  <a:pt x="36" y="51"/>
                  <a:pt x="36" y="52"/>
                </a:cubicBezTo>
                <a:cubicBezTo>
                  <a:pt x="36" y="52"/>
                  <a:pt x="36" y="53"/>
                  <a:pt x="35" y="53"/>
                </a:cubicBezTo>
                <a:cubicBezTo>
                  <a:pt x="35" y="55"/>
                  <a:pt x="34" y="57"/>
                  <a:pt x="33" y="58"/>
                </a:cubicBezTo>
                <a:cubicBezTo>
                  <a:pt x="32" y="59"/>
                  <a:pt x="32" y="60"/>
                  <a:pt x="33" y="60"/>
                </a:cubicBezTo>
                <a:cubicBezTo>
                  <a:pt x="33" y="60"/>
                  <a:pt x="33" y="61"/>
                  <a:pt x="34" y="61"/>
                </a:cubicBezTo>
                <a:cubicBezTo>
                  <a:pt x="35" y="59"/>
                  <a:pt x="36" y="58"/>
                  <a:pt x="37" y="56"/>
                </a:cubicBezTo>
                <a:cubicBezTo>
                  <a:pt x="37" y="56"/>
                  <a:pt x="37" y="55"/>
                  <a:pt x="37" y="55"/>
                </a:cubicBezTo>
                <a:cubicBezTo>
                  <a:pt x="37" y="53"/>
                  <a:pt x="37" y="51"/>
                  <a:pt x="37" y="50"/>
                </a:cubicBezTo>
                <a:cubicBezTo>
                  <a:pt x="37" y="49"/>
                  <a:pt x="36" y="48"/>
                  <a:pt x="36" y="47"/>
                </a:cubicBezTo>
                <a:cubicBezTo>
                  <a:pt x="34" y="47"/>
                  <a:pt x="32" y="47"/>
                  <a:pt x="31" y="47"/>
                </a:cubicBezTo>
                <a:close/>
                <a:moveTo>
                  <a:pt x="7" y="46"/>
                </a:moveTo>
                <a:cubicBezTo>
                  <a:pt x="7" y="46"/>
                  <a:pt x="7" y="46"/>
                  <a:pt x="7" y="46"/>
                </a:cubicBezTo>
                <a:cubicBezTo>
                  <a:pt x="7" y="54"/>
                  <a:pt x="7" y="61"/>
                  <a:pt x="7" y="68"/>
                </a:cubicBezTo>
                <a:cubicBezTo>
                  <a:pt x="7" y="69"/>
                  <a:pt x="7" y="70"/>
                  <a:pt x="7" y="71"/>
                </a:cubicBezTo>
                <a:cubicBezTo>
                  <a:pt x="8" y="74"/>
                  <a:pt x="9" y="77"/>
                  <a:pt x="10" y="81"/>
                </a:cubicBezTo>
                <a:cubicBezTo>
                  <a:pt x="10" y="82"/>
                  <a:pt x="10" y="83"/>
                  <a:pt x="9" y="83"/>
                </a:cubicBezTo>
                <a:cubicBezTo>
                  <a:pt x="9" y="84"/>
                  <a:pt x="8" y="84"/>
                  <a:pt x="8" y="84"/>
                </a:cubicBezTo>
                <a:cubicBezTo>
                  <a:pt x="9" y="85"/>
                  <a:pt x="9" y="86"/>
                  <a:pt x="10" y="87"/>
                </a:cubicBezTo>
                <a:cubicBezTo>
                  <a:pt x="10" y="87"/>
                  <a:pt x="10" y="86"/>
                  <a:pt x="10" y="86"/>
                </a:cubicBezTo>
                <a:cubicBezTo>
                  <a:pt x="10" y="83"/>
                  <a:pt x="10" y="79"/>
                  <a:pt x="10" y="76"/>
                </a:cubicBezTo>
                <a:cubicBezTo>
                  <a:pt x="10" y="76"/>
                  <a:pt x="10" y="76"/>
                  <a:pt x="10" y="75"/>
                </a:cubicBezTo>
                <a:cubicBezTo>
                  <a:pt x="9" y="75"/>
                  <a:pt x="9" y="74"/>
                  <a:pt x="9" y="73"/>
                </a:cubicBezTo>
                <a:cubicBezTo>
                  <a:pt x="10" y="72"/>
                  <a:pt x="10" y="72"/>
                  <a:pt x="10" y="71"/>
                </a:cubicBezTo>
                <a:cubicBezTo>
                  <a:pt x="9" y="69"/>
                  <a:pt x="9" y="66"/>
                  <a:pt x="9" y="63"/>
                </a:cubicBezTo>
                <a:cubicBezTo>
                  <a:pt x="8" y="60"/>
                  <a:pt x="8" y="56"/>
                  <a:pt x="8" y="53"/>
                </a:cubicBezTo>
                <a:cubicBezTo>
                  <a:pt x="7" y="51"/>
                  <a:pt x="7" y="48"/>
                  <a:pt x="7" y="46"/>
                </a:cubicBezTo>
                <a:close/>
                <a:moveTo>
                  <a:pt x="239" y="89"/>
                </a:moveTo>
                <a:cubicBezTo>
                  <a:pt x="239" y="88"/>
                  <a:pt x="239" y="88"/>
                  <a:pt x="239" y="88"/>
                </a:cubicBezTo>
                <a:cubicBezTo>
                  <a:pt x="238" y="88"/>
                  <a:pt x="237" y="88"/>
                  <a:pt x="236" y="88"/>
                </a:cubicBezTo>
                <a:cubicBezTo>
                  <a:pt x="236" y="88"/>
                  <a:pt x="236" y="88"/>
                  <a:pt x="235" y="88"/>
                </a:cubicBezTo>
                <a:cubicBezTo>
                  <a:pt x="234" y="89"/>
                  <a:pt x="234" y="88"/>
                  <a:pt x="233" y="88"/>
                </a:cubicBezTo>
                <a:cubicBezTo>
                  <a:pt x="233" y="88"/>
                  <a:pt x="233" y="88"/>
                  <a:pt x="232" y="87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230" y="91"/>
                  <a:pt x="228" y="93"/>
                  <a:pt x="226" y="96"/>
                </a:cubicBezTo>
                <a:cubicBezTo>
                  <a:pt x="225" y="97"/>
                  <a:pt x="225" y="98"/>
                  <a:pt x="225" y="99"/>
                </a:cubicBezTo>
                <a:cubicBezTo>
                  <a:pt x="225" y="99"/>
                  <a:pt x="225" y="98"/>
                  <a:pt x="226" y="98"/>
                </a:cubicBezTo>
                <a:cubicBezTo>
                  <a:pt x="227" y="97"/>
                  <a:pt x="227" y="96"/>
                  <a:pt x="229" y="96"/>
                </a:cubicBezTo>
                <a:cubicBezTo>
                  <a:pt x="229" y="96"/>
                  <a:pt x="229" y="96"/>
                  <a:pt x="229" y="96"/>
                </a:cubicBezTo>
                <a:cubicBezTo>
                  <a:pt x="232" y="94"/>
                  <a:pt x="236" y="91"/>
                  <a:pt x="239" y="89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5" y="83"/>
                </a:cubicBezTo>
                <a:cubicBezTo>
                  <a:pt x="66" y="83"/>
                  <a:pt x="67" y="83"/>
                  <a:pt x="68" y="83"/>
                </a:cubicBezTo>
                <a:cubicBezTo>
                  <a:pt x="69" y="83"/>
                  <a:pt x="69" y="82"/>
                  <a:pt x="70" y="82"/>
                </a:cubicBezTo>
                <a:cubicBezTo>
                  <a:pt x="71" y="79"/>
                  <a:pt x="73" y="76"/>
                  <a:pt x="74" y="74"/>
                </a:cubicBezTo>
                <a:cubicBezTo>
                  <a:pt x="75" y="73"/>
                  <a:pt x="75" y="73"/>
                  <a:pt x="75" y="73"/>
                </a:cubicBezTo>
                <a:cubicBezTo>
                  <a:pt x="74" y="72"/>
                  <a:pt x="73" y="72"/>
                  <a:pt x="73" y="72"/>
                </a:cubicBezTo>
                <a:cubicBezTo>
                  <a:pt x="72" y="72"/>
                  <a:pt x="71" y="72"/>
                  <a:pt x="71" y="73"/>
                </a:cubicBezTo>
                <a:cubicBezTo>
                  <a:pt x="69" y="76"/>
                  <a:pt x="67" y="79"/>
                  <a:pt x="64" y="82"/>
                </a:cubicBezTo>
                <a:cubicBezTo>
                  <a:pt x="64" y="82"/>
                  <a:pt x="64" y="83"/>
                  <a:pt x="64" y="83"/>
                </a:cubicBezTo>
                <a:close/>
                <a:moveTo>
                  <a:pt x="53" y="83"/>
                </a:moveTo>
                <a:cubicBezTo>
                  <a:pt x="56" y="79"/>
                  <a:pt x="59" y="74"/>
                  <a:pt x="62" y="70"/>
                </a:cubicBezTo>
                <a:cubicBezTo>
                  <a:pt x="60" y="70"/>
                  <a:pt x="59" y="69"/>
                  <a:pt x="58" y="69"/>
                </a:cubicBezTo>
                <a:cubicBezTo>
                  <a:pt x="57" y="70"/>
                  <a:pt x="57" y="71"/>
                  <a:pt x="56" y="71"/>
                </a:cubicBezTo>
                <a:cubicBezTo>
                  <a:pt x="55" y="74"/>
                  <a:pt x="53" y="77"/>
                  <a:pt x="52" y="80"/>
                </a:cubicBezTo>
                <a:cubicBezTo>
                  <a:pt x="52" y="80"/>
                  <a:pt x="51" y="80"/>
                  <a:pt x="52" y="81"/>
                </a:cubicBezTo>
                <a:cubicBezTo>
                  <a:pt x="52" y="81"/>
                  <a:pt x="52" y="82"/>
                  <a:pt x="53" y="83"/>
                </a:cubicBezTo>
                <a:close/>
                <a:moveTo>
                  <a:pt x="44" y="52"/>
                </a:moveTo>
                <a:cubicBezTo>
                  <a:pt x="45" y="53"/>
                  <a:pt x="46" y="55"/>
                  <a:pt x="47" y="56"/>
                </a:cubicBezTo>
                <a:cubicBezTo>
                  <a:pt x="49" y="54"/>
                  <a:pt x="50" y="53"/>
                  <a:pt x="51" y="51"/>
                </a:cubicBezTo>
                <a:cubicBezTo>
                  <a:pt x="51" y="51"/>
                  <a:pt x="51" y="51"/>
                  <a:pt x="51" y="50"/>
                </a:cubicBezTo>
                <a:cubicBezTo>
                  <a:pt x="51" y="49"/>
                  <a:pt x="51" y="48"/>
                  <a:pt x="51" y="47"/>
                </a:cubicBezTo>
                <a:cubicBezTo>
                  <a:pt x="50" y="47"/>
                  <a:pt x="48" y="47"/>
                  <a:pt x="47" y="47"/>
                </a:cubicBezTo>
                <a:cubicBezTo>
                  <a:pt x="46" y="49"/>
                  <a:pt x="45" y="50"/>
                  <a:pt x="44" y="52"/>
                </a:cubicBezTo>
                <a:close/>
                <a:moveTo>
                  <a:pt x="38" y="73"/>
                </a:moveTo>
                <a:cubicBezTo>
                  <a:pt x="37" y="74"/>
                  <a:pt x="37" y="74"/>
                  <a:pt x="36" y="75"/>
                </a:cubicBezTo>
                <a:cubicBezTo>
                  <a:pt x="35" y="77"/>
                  <a:pt x="33" y="79"/>
                  <a:pt x="33" y="81"/>
                </a:cubicBezTo>
                <a:cubicBezTo>
                  <a:pt x="33" y="81"/>
                  <a:pt x="32" y="81"/>
                  <a:pt x="32" y="81"/>
                </a:cubicBezTo>
                <a:cubicBezTo>
                  <a:pt x="32" y="82"/>
                  <a:pt x="31" y="83"/>
                  <a:pt x="31" y="83"/>
                </a:cubicBezTo>
                <a:cubicBezTo>
                  <a:pt x="31" y="84"/>
                  <a:pt x="32" y="85"/>
                  <a:pt x="32" y="85"/>
                </a:cubicBezTo>
                <a:cubicBezTo>
                  <a:pt x="33" y="86"/>
                  <a:pt x="34" y="86"/>
                  <a:pt x="34" y="85"/>
                </a:cubicBezTo>
                <a:cubicBezTo>
                  <a:pt x="35" y="83"/>
                  <a:pt x="36" y="81"/>
                  <a:pt x="37" y="79"/>
                </a:cubicBezTo>
                <a:cubicBezTo>
                  <a:pt x="38" y="78"/>
                  <a:pt x="39" y="76"/>
                  <a:pt x="39" y="75"/>
                </a:cubicBezTo>
                <a:cubicBezTo>
                  <a:pt x="39" y="74"/>
                  <a:pt x="39" y="74"/>
                  <a:pt x="38" y="73"/>
                </a:cubicBezTo>
                <a:close/>
                <a:moveTo>
                  <a:pt x="170" y="51"/>
                </a:moveTo>
                <a:cubicBezTo>
                  <a:pt x="172" y="50"/>
                  <a:pt x="173" y="51"/>
                  <a:pt x="174" y="52"/>
                </a:cubicBezTo>
                <a:cubicBezTo>
                  <a:pt x="176" y="53"/>
                  <a:pt x="177" y="54"/>
                  <a:pt x="179" y="55"/>
                </a:cubicBezTo>
                <a:cubicBezTo>
                  <a:pt x="179" y="55"/>
                  <a:pt x="180" y="55"/>
                  <a:pt x="180" y="56"/>
                </a:cubicBezTo>
                <a:cubicBezTo>
                  <a:pt x="181" y="54"/>
                  <a:pt x="181" y="53"/>
                  <a:pt x="181" y="51"/>
                </a:cubicBezTo>
                <a:cubicBezTo>
                  <a:pt x="177" y="49"/>
                  <a:pt x="173" y="48"/>
                  <a:pt x="169" y="49"/>
                </a:cubicBezTo>
                <a:cubicBezTo>
                  <a:pt x="169" y="49"/>
                  <a:pt x="170" y="50"/>
                  <a:pt x="170" y="51"/>
                </a:cubicBezTo>
                <a:close/>
                <a:moveTo>
                  <a:pt x="161" y="81"/>
                </a:moveTo>
                <a:cubicBezTo>
                  <a:pt x="160" y="80"/>
                  <a:pt x="159" y="81"/>
                  <a:pt x="159" y="81"/>
                </a:cubicBezTo>
                <a:cubicBezTo>
                  <a:pt x="158" y="82"/>
                  <a:pt x="157" y="84"/>
                  <a:pt x="156" y="85"/>
                </a:cubicBezTo>
                <a:cubicBezTo>
                  <a:pt x="157" y="87"/>
                  <a:pt x="159" y="90"/>
                  <a:pt x="161" y="92"/>
                </a:cubicBezTo>
                <a:cubicBezTo>
                  <a:pt x="161" y="91"/>
                  <a:pt x="161" y="82"/>
                  <a:pt x="161" y="81"/>
                </a:cubicBezTo>
                <a:close/>
                <a:moveTo>
                  <a:pt x="11" y="99"/>
                </a:moveTo>
                <a:cubicBezTo>
                  <a:pt x="11" y="97"/>
                  <a:pt x="11" y="96"/>
                  <a:pt x="11" y="94"/>
                </a:cubicBezTo>
                <a:cubicBezTo>
                  <a:pt x="11" y="93"/>
                  <a:pt x="11" y="93"/>
                  <a:pt x="10" y="92"/>
                </a:cubicBezTo>
                <a:cubicBezTo>
                  <a:pt x="9" y="91"/>
                  <a:pt x="9" y="89"/>
                  <a:pt x="8" y="88"/>
                </a:cubicBezTo>
                <a:cubicBezTo>
                  <a:pt x="7" y="88"/>
                  <a:pt x="7" y="87"/>
                  <a:pt x="7" y="87"/>
                </a:cubicBezTo>
                <a:cubicBezTo>
                  <a:pt x="7" y="88"/>
                  <a:pt x="7" y="89"/>
                  <a:pt x="7" y="90"/>
                </a:cubicBezTo>
                <a:cubicBezTo>
                  <a:pt x="7" y="93"/>
                  <a:pt x="7" y="96"/>
                  <a:pt x="8" y="99"/>
                </a:cubicBezTo>
                <a:cubicBezTo>
                  <a:pt x="8" y="99"/>
                  <a:pt x="8" y="99"/>
                  <a:pt x="8" y="100"/>
                </a:cubicBezTo>
                <a:cubicBezTo>
                  <a:pt x="9" y="99"/>
                  <a:pt x="10" y="99"/>
                  <a:pt x="11" y="99"/>
                </a:cubicBezTo>
                <a:close/>
                <a:moveTo>
                  <a:pt x="223" y="73"/>
                </a:moveTo>
                <a:cubicBezTo>
                  <a:pt x="222" y="74"/>
                  <a:pt x="221" y="76"/>
                  <a:pt x="220" y="77"/>
                </a:cubicBezTo>
                <a:cubicBezTo>
                  <a:pt x="219" y="78"/>
                  <a:pt x="218" y="80"/>
                  <a:pt x="219" y="82"/>
                </a:cubicBezTo>
                <a:cubicBezTo>
                  <a:pt x="219" y="82"/>
                  <a:pt x="219" y="83"/>
                  <a:pt x="219" y="83"/>
                </a:cubicBezTo>
                <a:cubicBezTo>
                  <a:pt x="219" y="83"/>
                  <a:pt x="219" y="84"/>
                  <a:pt x="219" y="84"/>
                </a:cubicBezTo>
                <a:cubicBezTo>
                  <a:pt x="221" y="82"/>
                  <a:pt x="223" y="80"/>
                  <a:pt x="224" y="79"/>
                </a:cubicBezTo>
                <a:cubicBezTo>
                  <a:pt x="224" y="79"/>
                  <a:pt x="225" y="78"/>
                  <a:pt x="225" y="78"/>
                </a:cubicBezTo>
                <a:cubicBezTo>
                  <a:pt x="225" y="76"/>
                  <a:pt x="225" y="75"/>
                  <a:pt x="223" y="73"/>
                </a:cubicBezTo>
                <a:close/>
                <a:moveTo>
                  <a:pt x="193" y="124"/>
                </a:moveTo>
                <a:cubicBezTo>
                  <a:pt x="193" y="125"/>
                  <a:pt x="193" y="125"/>
                  <a:pt x="193" y="125"/>
                </a:cubicBezTo>
                <a:cubicBezTo>
                  <a:pt x="193" y="124"/>
                  <a:pt x="193" y="124"/>
                  <a:pt x="193" y="124"/>
                </a:cubicBezTo>
                <a:cubicBezTo>
                  <a:pt x="195" y="121"/>
                  <a:pt x="197" y="118"/>
                  <a:pt x="199" y="116"/>
                </a:cubicBezTo>
                <a:cubicBezTo>
                  <a:pt x="200" y="115"/>
                  <a:pt x="200" y="114"/>
                  <a:pt x="199" y="113"/>
                </a:cubicBezTo>
                <a:cubicBezTo>
                  <a:pt x="199" y="113"/>
                  <a:pt x="198" y="113"/>
                  <a:pt x="198" y="113"/>
                </a:cubicBezTo>
                <a:cubicBezTo>
                  <a:pt x="196" y="114"/>
                  <a:pt x="195" y="116"/>
                  <a:pt x="193" y="118"/>
                </a:cubicBezTo>
                <a:cubicBezTo>
                  <a:pt x="193" y="118"/>
                  <a:pt x="193" y="118"/>
                  <a:pt x="193" y="119"/>
                </a:cubicBezTo>
                <a:cubicBezTo>
                  <a:pt x="193" y="121"/>
                  <a:pt x="193" y="123"/>
                  <a:pt x="193" y="124"/>
                </a:cubicBezTo>
                <a:close/>
                <a:moveTo>
                  <a:pt x="142" y="45"/>
                </a:moveTo>
                <a:cubicBezTo>
                  <a:pt x="142" y="45"/>
                  <a:pt x="142" y="45"/>
                  <a:pt x="142" y="45"/>
                </a:cubicBezTo>
                <a:cubicBezTo>
                  <a:pt x="141" y="45"/>
                  <a:pt x="141" y="44"/>
                  <a:pt x="141" y="44"/>
                </a:cubicBezTo>
                <a:cubicBezTo>
                  <a:pt x="137" y="44"/>
                  <a:pt x="132" y="44"/>
                  <a:pt x="128" y="44"/>
                </a:cubicBezTo>
                <a:cubicBezTo>
                  <a:pt x="118" y="43"/>
                  <a:pt x="107" y="43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95" y="43"/>
                  <a:pt x="95" y="44"/>
                  <a:pt x="96" y="44"/>
                </a:cubicBezTo>
                <a:cubicBezTo>
                  <a:pt x="96" y="44"/>
                  <a:pt x="97" y="44"/>
                  <a:pt x="98" y="44"/>
                </a:cubicBezTo>
                <a:cubicBezTo>
                  <a:pt x="109" y="44"/>
                  <a:pt x="121" y="44"/>
                  <a:pt x="133" y="45"/>
                </a:cubicBezTo>
                <a:cubicBezTo>
                  <a:pt x="136" y="45"/>
                  <a:pt x="139" y="45"/>
                  <a:pt x="142" y="45"/>
                </a:cubicBezTo>
                <a:close/>
                <a:moveTo>
                  <a:pt x="217" y="97"/>
                </a:moveTo>
                <a:cubicBezTo>
                  <a:pt x="219" y="96"/>
                  <a:pt x="220" y="95"/>
                  <a:pt x="221" y="93"/>
                </a:cubicBezTo>
                <a:cubicBezTo>
                  <a:pt x="222" y="92"/>
                  <a:pt x="223" y="91"/>
                  <a:pt x="224" y="90"/>
                </a:cubicBezTo>
                <a:cubicBezTo>
                  <a:pt x="224" y="89"/>
                  <a:pt x="224" y="87"/>
                  <a:pt x="224" y="86"/>
                </a:cubicBezTo>
                <a:cubicBezTo>
                  <a:pt x="224" y="86"/>
                  <a:pt x="224" y="86"/>
                  <a:pt x="224" y="86"/>
                </a:cubicBezTo>
                <a:cubicBezTo>
                  <a:pt x="224" y="86"/>
                  <a:pt x="224" y="85"/>
                  <a:pt x="224" y="85"/>
                </a:cubicBezTo>
                <a:cubicBezTo>
                  <a:pt x="224" y="85"/>
                  <a:pt x="224" y="86"/>
                  <a:pt x="223" y="86"/>
                </a:cubicBezTo>
                <a:cubicBezTo>
                  <a:pt x="221" y="88"/>
                  <a:pt x="219" y="91"/>
                  <a:pt x="217" y="94"/>
                </a:cubicBezTo>
                <a:cubicBezTo>
                  <a:pt x="217" y="95"/>
                  <a:pt x="216" y="95"/>
                  <a:pt x="217" y="96"/>
                </a:cubicBezTo>
                <a:cubicBezTo>
                  <a:pt x="217" y="97"/>
                  <a:pt x="217" y="97"/>
                  <a:pt x="217" y="97"/>
                </a:cubicBezTo>
                <a:close/>
                <a:moveTo>
                  <a:pt x="214" y="62"/>
                </a:moveTo>
                <a:cubicBezTo>
                  <a:pt x="214" y="62"/>
                  <a:pt x="214" y="62"/>
                  <a:pt x="214" y="62"/>
                </a:cubicBezTo>
                <a:cubicBezTo>
                  <a:pt x="212" y="64"/>
                  <a:pt x="209" y="66"/>
                  <a:pt x="207" y="69"/>
                </a:cubicBezTo>
                <a:cubicBezTo>
                  <a:pt x="208" y="70"/>
                  <a:pt x="209" y="71"/>
                  <a:pt x="209" y="72"/>
                </a:cubicBezTo>
                <a:cubicBezTo>
                  <a:pt x="211" y="70"/>
                  <a:pt x="212" y="68"/>
                  <a:pt x="214" y="66"/>
                </a:cubicBezTo>
                <a:cubicBezTo>
                  <a:pt x="214" y="66"/>
                  <a:pt x="214" y="66"/>
                  <a:pt x="214" y="66"/>
                </a:cubicBezTo>
                <a:cubicBezTo>
                  <a:pt x="214" y="64"/>
                  <a:pt x="214" y="63"/>
                  <a:pt x="214" y="62"/>
                </a:cubicBezTo>
                <a:close/>
                <a:moveTo>
                  <a:pt x="44" y="90"/>
                </a:moveTo>
                <a:cubicBezTo>
                  <a:pt x="42" y="90"/>
                  <a:pt x="42" y="90"/>
                  <a:pt x="41" y="91"/>
                </a:cubicBezTo>
                <a:cubicBezTo>
                  <a:pt x="40" y="92"/>
                  <a:pt x="38" y="92"/>
                  <a:pt x="37" y="91"/>
                </a:cubicBezTo>
                <a:cubicBezTo>
                  <a:pt x="35" y="91"/>
                  <a:pt x="34" y="91"/>
                  <a:pt x="32" y="91"/>
                </a:cubicBezTo>
                <a:cubicBezTo>
                  <a:pt x="31" y="91"/>
                  <a:pt x="30" y="91"/>
                  <a:pt x="29" y="91"/>
                </a:cubicBezTo>
                <a:cubicBezTo>
                  <a:pt x="28" y="91"/>
                  <a:pt x="26" y="91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7" y="92"/>
                  <a:pt x="30" y="93"/>
                  <a:pt x="32" y="93"/>
                </a:cubicBezTo>
                <a:cubicBezTo>
                  <a:pt x="34" y="93"/>
                  <a:pt x="37" y="93"/>
                  <a:pt x="39" y="93"/>
                </a:cubicBezTo>
                <a:cubicBezTo>
                  <a:pt x="40" y="93"/>
                  <a:pt x="41" y="93"/>
                  <a:pt x="42" y="93"/>
                </a:cubicBezTo>
                <a:cubicBezTo>
                  <a:pt x="42" y="93"/>
                  <a:pt x="43" y="93"/>
                  <a:pt x="43" y="92"/>
                </a:cubicBezTo>
                <a:cubicBezTo>
                  <a:pt x="43" y="91"/>
                  <a:pt x="44" y="91"/>
                  <a:pt x="44" y="90"/>
                </a:cubicBezTo>
                <a:close/>
                <a:moveTo>
                  <a:pt x="148" y="92"/>
                </a:moveTo>
                <a:cubicBezTo>
                  <a:pt x="151" y="93"/>
                  <a:pt x="157" y="93"/>
                  <a:pt x="158" y="92"/>
                </a:cubicBezTo>
                <a:cubicBezTo>
                  <a:pt x="157" y="90"/>
                  <a:pt x="155" y="89"/>
                  <a:pt x="154" y="87"/>
                </a:cubicBezTo>
                <a:cubicBezTo>
                  <a:pt x="152" y="89"/>
                  <a:pt x="150" y="90"/>
                  <a:pt x="148" y="92"/>
                </a:cubicBezTo>
                <a:close/>
                <a:moveTo>
                  <a:pt x="51" y="68"/>
                </a:moveTo>
                <a:cubicBezTo>
                  <a:pt x="50" y="67"/>
                  <a:pt x="50" y="65"/>
                  <a:pt x="49" y="64"/>
                </a:cubicBezTo>
                <a:cubicBezTo>
                  <a:pt x="47" y="66"/>
                  <a:pt x="46" y="68"/>
                  <a:pt x="45" y="70"/>
                </a:cubicBezTo>
                <a:cubicBezTo>
                  <a:pt x="46" y="71"/>
                  <a:pt x="47" y="72"/>
                  <a:pt x="47" y="73"/>
                </a:cubicBezTo>
                <a:cubicBezTo>
                  <a:pt x="49" y="71"/>
                  <a:pt x="50" y="70"/>
                  <a:pt x="51" y="68"/>
                </a:cubicBezTo>
                <a:close/>
                <a:moveTo>
                  <a:pt x="81" y="81"/>
                </a:moveTo>
                <a:cubicBezTo>
                  <a:pt x="82" y="79"/>
                  <a:pt x="84" y="77"/>
                  <a:pt x="85" y="74"/>
                </a:cubicBezTo>
                <a:cubicBezTo>
                  <a:pt x="84" y="74"/>
                  <a:pt x="83" y="74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80" y="75"/>
                  <a:pt x="79" y="77"/>
                  <a:pt x="78" y="78"/>
                </a:cubicBezTo>
                <a:cubicBezTo>
                  <a:pt x="79" y="79"/>
                  <a:pt x="80" y="80"/>
                  <a:pt x="81" y="81"/>
                </a:cubicBezTo>
                <a:close/>
                <a:moveTo>
                  <a:pt x="144" y="82"/>
                </a:moveTo>
                <a:cubicBezTo>
                  <a:pt x="144" y="82"/>
                  <a:pt x="144" y="82"/>
                  <a:pt x="144" y="82"/>
                </a:cubicBezTo>
                <a:cubicBezTo>
                  <a:pt x="143" y="83"/>
                  <a:pt x="142" y="84"/>
                  <a:pt x="142" y="85"/>
                </a:cubicBezTo>
                <a:cubicBezTo>
                  <a:pt x="141" y="85"/>
                  <a:pt x="140" y="86"/>
                  <a:pt x="139" y="87"/>
                </a:cubicBezTo>
                <a:cubicBezTo>
                  <a:pt x="141" y="89"/>
                  <a:pt x="142" y="91"/>
                  <a:pt x="143" y="92"/>
                </a:cubicBezTo>
                <a:cubicBezTo>
                  <a:pt x="144" y="88"/>
                  <a:pt x="144" y="85"/>
                  <a:pt x="144" y="82"/>
                </a:cubicBezTo>
                <a:close/>
                <a:moveTo>
                  <a:pt x="164" y="90"/>
                </a:moveTo>
                <a:cubicBezTo>
                  <a:pt x="164" y="91"/>
                  <a:pt x="164" y="92"/>
                  <a:pt x="164" y="93"/>
                </a:cubicBezTo>
                <a:cubicBezTo>
                  <a:pt x="165" y="93"/>
                  <a:pt x="166" y="93"/>
                  <a:pt x="168" y="93"/>
                </a:cubicBezTo>
                <a:cubicBezTo>
                  <a:pt x="168" y="92"/>
                  <a:pt x="169" y="90"/>
                  <a:pt x="170" y="89"/>
                </a:cubicBezTo>
                <a:cubicBezTo>
                  <a:pt x="169" y="88"/>
                  <a:pt x="169" y="87"/>
                  <a:pt x="168" y="87"/>
                </a:cubicBezTo>
                <a:cubicBezTo>
                  <a:pt x="167" y="88"/>
                  <a:pt x="166" y="90"/>
                  <a:pt x="164" y="90"/>
                </a:cubicBezTo>
                <a:close/>
                <a:moveTo>
                  <a:pt x="166" y="49"/>
                </a:moveTo>
                <a:cubicBezTo>
                  <a:pt x="164" y="49"/>
                  <a:pt x="161" y="49"/>
                  <a:pt x="158" y="49"/>
                </a:cubicBezTo>
                <a:cubicBezTo>
                  <a:pt x="158" y="49"/>
                  <a:pt x="158" y="49"/>
                  <a:pt x="159" y="49"/>
                </a:cubicBezTo>
                <a:cubicBezTo>
                  <a:pt x="160" y="49"/>
                  <a:pt x="160" y="50"/>
                  <a:pt x="160" y="51"/>
                </a:cubicBezTo>
                <a:cubicBezTo>
                  <a:pt x="160" y="51"/>
                  <a:pt x="160" y="52"/>
                  <a:pt x="160" y="52"/>
                </a:cubicBezTo>
                <a:cubicBezTo>
                  <a:pt x="162" y="52"/>
                  <a:pt x="164" y="52"/>
                  <a:pt x="166" y="52"/>
                </a:cubicBezTo>
                <a:cubicBezTo>
                  <a:pt x="166" y="51"/>
                  <a:pt x="166" y="50"/>
                  <a:pt x="166" y="49"/>
                </a:cubicBezTo>
                <a:close/>
                <a:moveTo>
                  <a:pt x="145" y="48"/>
                </a:moveTo>
                <a:cubicBezTo>
                  <a:pt x="143" y="48"/>
                  <a:pt x="137" y="48"/>
                  <a:pt x="135" y="48"/>
                </a:cubicBezTo>
                <a:cubicBezTo>
                  <a:pt x="136" y="49"/>
                  <a:pt x="135" y="50"/>
                  <a:pt x="135" y="51"/>
                </a:cubicBezTo>
                <a:cubicBezTo>
                  <a:pt x="135" y="51"/>
                  <a:pt x="136" y="51"/>
                  <a:pt x="136" y="51"/>
                </a:cubicBezTo>
                <a:cubicBezTo>
                  <a:pt x="138" y="51"/>
                  <a:pt x="139" y="51"/>
                  <a:pt x="141" y="51"/>
                </a:cubicBezTo>
                <a:cubicBezTo>
                  <a:pt x="141" y="50"/>
                  <a:pt x="142" y="50"/>
                  <a:pt x="142" y="50"/>
                </a:cubicBezTo>
                <a:cubicBezTo>
                  <a:pt x="143" y="49"/>
                  <a:pt x="143" y="49"/>
                  <a:pt x="144" y="49"/>
                </a:cubicBezTo>
                <a:cubicBezTo>
                  <a:pt x="144" y="49"/>
                  <a:pt x="144" y="49"/>
                  <a:pt x="145" y="49"/>
                </a:cubicBezTo>
                <a:cubicBezTo>
                  <a:pt x="145" y="49"/>
                  <a:pt x="145" y="49"/>
                  <a:pt x="145" y="48"/>
                </a:cubicBezTo>
                <a:close/>
                <a:moveTo>
                  <a:pt x="10" y="46"/>
                </a:moveTo>
                <a:cubicBezTo>
                  <a:pt x="9" y="49"/>
                  <a:pt x="10" y="57"/>
                  <a:pt x="11" y="58"/>
                </a:cubicBezTo>
                <a:cubicBezTo>
                  <a:pt x="11" y="57"/>
                  <a:pt x="11" y="56"/>
                  <a:pt x="12" y="55"/>
                </a:cubicBezTo>
                <a:cubicBezTo>
                  <a:pt x="12" y="54"/>
                  <a:pt x="12" y="53"/>
                  <a:pt x="13" y="52"/>
                </a:cubicBezTo>
                <a:cubicBezTo>
                  <a:pt x="13" y="51"/>
                  <a:pt x="13" y="51"/>
                  <a:pt x="13" y="50"/>
                </a:cubicBezTo>
                <a:cubicBezTo>
                  <a:pt x="12" y="49"/>
                  <a:pt x="12" y="48"/>
                  <a:pt x="12" y="48"/>
                </a:cubicBezTo>
                <a:cubicBezTo>
                  <a:pt x="12" y="47"/>
                  <a:pt x="13" y="47"/>
                  <a:pt x="13" y="47"/>
                </a:cubicBezTo>
                <a:cubicBezTo>
                  <a:pt x="12" y="47"/>
                  <a:pt x="11" y="47"/>
                  <a:pt x="10" y="46"/>
                </a:cubicBezTo>
                <a:close/>
                <a:moveTo>
                  <a:pt x="90" y="63"/>
                </a:moveTo>
                <a:cubicBezTo>
                  <a:pt x="90" y="63"/>
                  <a:pt x="89" y="63"/>
                  <a:pt x="89" y="64"/>
                </a:cubicBezTo>
                <a:cubicBezTo>
                  <a:pt x="88" y="65"/>
                  <a:pt x="87" y="67"/>
                  <a:pt x="86" y="68"/>
                </a:cubicBezTo>
                <a:cubicBezTo>
                  <a:pt x="85" y="69"/>
                  <a:pt x="84" y="70"/>
                  <a:pt x="84" y="72"/>
                </a:cubicBezTo>
                <a:cubicBezTo>
                  <a:pt x="85" y="72"/>
                  <a:pt x="86" y="72"/>
                  <a:pt x="86" y="72"/>
                </a:cubicBezTo>
                <a:cubicBezTo>
                  <a:pt x="88" y="70"/>
                  <a:pt x="89" y="67"/>
                  <a:pt x="91" y="64"/>
                </a:cubicBezTo>
                <a:cubicBezTo>
                  <a:pt x="91" y="64"/>
                  <a:pt x="90" y="63"/>
                  <a:pt x="90" y="63"/>
                </a:cubicBezTo>
                <a:close/>
                <a:moveTo>
                  <a:pt x="42" y="63"/>
                </a:moveTo>
                <a:cubicBezTo>
                  <a:pt x="42" y="63"/>
                  <a:pt x="42" y="63"/>
                  <a:pt x="42" y="63"/>
                </a:cubicBezTo>
                <a:cubicBezTo>
                  <a:pt x="43" y="62"/>
                  <a:pt x="44" y="60"/>
                  <a:pt x="46" y="58"/>
                </a:cubicBezTo>
                <a:cubicBezTo>
                  <a:pt x="45" y="57"/>
                  <a:pt x="44" y="56"/>
                  <a:pt x="43" y="54"/>
                </a:cubicBezTo>
                <a:cubicBezTo>
                  <a:pt x="42" y="56"/>
                  <a:pt x="41" y="57"/>
                  <a:pt x="41" y="58"/>
                </a:cubicBezTo>
                <a:cubicBezTo>
                  <a:pt x="41" y="58"/>
                  <a:pt x="41" y="58"/>
                  <a:pt x="41" y="58"/>
                </a:cubicBezTo>
                <a:cubicBezTo>
                  <a:pt x="41" y="60"/>
                  <a:pt x="41" y="62"/>
                  <a:pt x="42" y="63"/>
                </a:cubicBezTo>
                <a:close/>
                <a:moveTo>
                  <a:pt x="75" y="64"/>
                </a:moveTo>
                <a:cubicBezTo>
                  <a:pt x="75" y="63"/>
                  <a:pt x="74" y="62"/>
                  <a:pt x="74" y="62"/>
                </a:cubicBezTo>
                <a:cubicBezTo>
                  <a:pt x="73" y="62"/>
                  <a:pt x="72" y="62"/>
                  <a:pt x="71" y="63"/>
                </a:cubicBezTo>
                <a:cubicBezTo>
                  <a:pt x="71" y="64"/>
                  <a:pt x="70" y="65"/>
                  <a:pt x="70" y="65"/>
                </a:cubicBezTo>
                <a:cubicBezTo>
                  <a:pt x="70" y="66"/>
                  <a:pt x="69" y="66"/>
                  <a:pt x="69" y="67"/>
                </a:cubicBezTo>
                <a:cubicBezTo>
                  <a:pt x="70" y="67"/>
                  <a:pt x="70" y="68"/>
                  <a:pt x="70" y="69"/>
                </a:cubicBezTo>
                <a:cubicBezTo>
                  <a:pt x="70" y="69"/>
                  <a:pt x="71" y="69"/>
                  <a:pt x="71" y="69"/>
                </a:cubicBezTo>
                <a:cubicBezTo>
                  <a:pt x="72" y="67"/>
                  <a:pt x="74" y="65"/>
                  <a:pt x="75" y="64"/>
                </a:cubicBezTo>
                <a:close/>
                <a:moveTo>
                  <a:pt x="18" y="61"/>
                </a:moveTo>
                <a:cubicBezTo>
                  <a:pt x="20" y="59"/>
                  <a:pt x="21" y="57"/>
                  <a:pt x="22" y="55"/>
                </a:cubicBezTo>
                <a:cubicBezTo>
                  <a:pt x="22" y="55"/>
                  <a:pt x="22" y="54"/>
                  <a:pt x="22" y="54"/>
                </a:cubicBezTo>
                <a:cubicBezTo>
                  <a:pt x="22" y="53"/>
                  <a:pt x="22" y="52"/>
                  <a:pt x="21" y="50"/>
                </a:cubicBezTo>
                <a:cubicBezTo>
                  <a:pt x="21" y="51"/>
                  <a:pt x="21" y="51"/>
                  <a:pt x="21" y="51"/>
                </a:cubicBezTo>
                <a:cubicBezTo>
                  <a:pt x="20" y="53"/>
                  <a:pt x="18" y="56"/>
                  <a:pt x="17" y="59"/>
                </a:cubicBezTo>
                <a:cubicBezTo>
                  <a:pt x="17" y="59"/>
                  <a:pt x="17" y="59"/>
                  <a:pt x="17" y="60"/>
                </a:cubicBezTo>
                <a:cubicBezTo>
                  <a:pt x="18" y="60"/>
                  <a:pt x="18" y="60"/>
                  <a:pt x="18" y="61"/>
                </a:cubicBezTo>
                <a:close/>
                <a:moveTo>
                  <a:pt x="243" y="85"/>
                </a:moveTo>
                <a:cubicBezTo>
                  <a:pt x="245" y="84"/>
                  <a:pt x="245" y="84"/>
                  <a:pt x="244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79"/>
                  <a:pt x="239" y="77"/>
                  <a:pt x="237" y="74"/>
                </a:cubicBezTo>
                <a:cubicBezTo>
                  <a:pt x="237" y="74"/>
                  <a:pt x="237" y="74"/>
                  <a:pt x="236" y="73"/>
                </a:cubicBezTo>
                <a:cubicBezTo>
                  <a:pt x="238" y="78"/>
                  <a:pt x="240" y="82"/>
                  <a:pt x="243" y="85"/>
                </a:cubicBezTo>
                <a:close/>
                <a:moveTo>
                  <a:pt x="210" y="31"/>
                </a:moveTo>
                <a:cubicBezTo>
                  <a:pt x="210" y="31"/>
                  <a:pt x="210" y="31"/>
                  <a:pt x="210" y="31"/>
                </a:cubicBezTo>
                <a:cubicBezTo>
                  <a:pt x="210" y="30"/>
                  <a:pt x="209" y="30"/>
                  <a:pt x="209" y="30"/>
                </a:cubicBezTo>
                <a:cubicBezTo>
                  <a:pt x="207" y="27"/>
                  <a:pt x="206" y="24"/>
                  <a:pt x="204" y="21"/>
                </a:cubicBezTo>
                <a:cubicBezTo>
                  <a:pt x="203" y="18"/>
                  <a:pt x="201" y="16"/>
                  <a:pt x="199" y="13"/>
                </a:cubicBezTo>
                <a:cubicBezTo>
                  <a:pt x="198" y="13"/>
                  <a:pt x="198" y="13"/>
                  <a:pt x="197" y="12"/>
                </a:cubicBezTo>
                <a:cubicBezTo>
                  <a:pt x="197" y="12"/>
                  <a:pt x="197" y="12"/>
                  <a:pt x="197" y="12"/>
                </a:cubicBezTo>
                <a:cubicBezTo>
                  <a:pt x="198" y="13"/>
                  <a:pt x="198" y="14"/>
                  <a:pt x="199" y="15"/>
                </a:cubicBezTo>
                <a:cubicBezTo>
                  <a:pt x="200" y="15"/>
                  <a:pt x="200" y="16"/>
                  <a:pt x="200" y="17"/>
                </a:cubicBezTo>
                <a:cubicBezTo>
                  <a:pt x="200" y="17"/>
                  <a:pt x="200" y="18"/>
                  <a:pt x="201" y="18"/>
                </a:cubicBezTo>
                <a:cubicBezTo>
                  <a:pt x="204" y="22"/>
                  <a:pt x="206" y="26"/>
                  <a:pt x="209" y="30"/>
                </a:cubicBezTo>
                <a:cubicBezTo>
                  <a:pt x="209" y="31"/>
                  <a:pt x="209" y="31"/>
                  <a:pt x="210" y="31"/>
                </a:cubicBezTo>
                <a:close/>
                <a:moveTo>
                  <a:pt x="234" y="82"/>
                </a:moveTo>
                <a:cubicBezTo>
                  <a:pt x="234" y="81"/>
                  <a:pt x="234" y="80"/>
                  <a:pt x="234" y="80"/>
                </a:cubicBezTo>
                <a:cubicBezTo>
                  <a:pt x="232" y="77"/>
                  <a:pt x="231" y="74"/>
                  <a:pt x="229" y="72"/>
                </a:cubicBezTo>
                <a:cubicBezTo>
                  <a:pt x="227" y="69"/>
                  <a:pt x="226" y="66"/>
                  <a:pt x="224" y="63"/>
                </a:cubicBezTo>
                <a:cubicBezTo>
                  <a:pt x="224" y="63"/>
                  <a:pt x="224" y="62"/>
                  <a:pt x="224" y="62"/>
                </a:cubicBezTo>
                <a:cubicBezTo>
                  <a:pt x="223" y="63"/>
                  <a:pt x="223" y="63"/>
                  <a:pt x="222" y="64"/>
                </a:cubicBezTo>
                <a:cubicBezTo>
                  <a:pt x="223" y="65"/>
                  <a:pt x="224" y="66"/>
                  <a:pt x="225" y="67"/>
                </a:cubicBezTo>
                <a:cubicBezTo>
                  <a:pt x="225" y="67"/>
                  <a:pt x="225" y="67"/>
                  <a:pt x="225" y="67"/>
                </a:cubicBezTo>
                <a:cubicBezTo>
                  <a:pt x="226" y="67"/>
                  <a:pt x="227" y="68"/>
                  <a:pt x="227" y="69"/>
                </a:cubicBezTo>
                <a:cubicBezTo>
                  <a:pt x="227" y="70"/>
                  <a:pt x="228" y="71"/>
                  <a:pt x="228" y="72"/>
                </a:cubicBezTo>
                <a:cubicBezTo>
                  <a:pt x="230" y="75"/>
                  <a:pt x="232" y="78"/>
                  <a:pt x="233" y="81"/>
                </a:cubicBezTo>
                <a:cubicBezTo>
                  <a:pt x="233" y="81"/>
                  <a:pt x="234" y="81"/>
                  <a:pt x="234" y="82"/>
                </a:cubicBezTo>
                <a:close/>
                <a:moveTo>
                  <a:pt x="222" y="59"/>
                </a:moveTo>
                <a:cubicBezTo>
                  <a:pt x="219" y="56"/>
                  <a:pt x="217" y="54"/>
                  <a:pt x="214" y="51"/>
                </a:cubicBezTo>
                <a:cubicBezTo>
                  <a:pt x="214" y="51"/>
                  <a:pt x="214" y="52"/>
                  <a:pt x="213" y="52"/>
                </a:cubicBezTo>
                <a:cubicBezTo>
                  <a:pt x="214" y="53"/>
                  <a:pt x="215" y="54"/>
                  <a:pt x="216" y="55"/>
                </a:cubicBezTo>
                <a:cubicBezTo>
                  <a:pt x="216" y="55"/>
                  <a:pt x="216" y="55"/>
                  <a:pt x="216" y="55"/>
                </a:cubicBezTo>
                <a:cubicBezTo>
                  <a:pt x="217" y="56"/>
                  <a:pt x="217" y="56"/>
                  <a:pt x="217" y="57"/>
                </a:cubicBezTo>
                <a:cubicBezTo>
                  <a:pt x="217" y="57"/>
                  <a:pt x="217" y="57"/>
                  <a:pt x="218" y="58"/>
                </a:cubicBezTo>
                <a:cubicBezTo>
                  <a:pt x="218" y="59"/>
                  <a:pt x="219" y="60"/>
                  <a:pt x="220" y="61"/>
                </a:cubicBezTo>
                <a:cubicBezTo>
                  <a:pt x="221" y="60"/>
                  <a:pt x="221" y="60"/>
                  <a:pt x="222" y="59"/>
                </a:cubicBezTo>
                <a:close/>
                <a:moveTo>
                  <a:pt x="220" y="67"/>
                </a:moveTo>
                <a:cubicBezTo>
                  <a:pt x="219" y="67"/>
                  <a:pt x="219" y="68"/>
                  <a:pt x="218" y="69"/>
                </a:cubicBezTo>
                <a:cubicBezTo>
                  <a:pt x="218" y="70"/>
                  <a:pt x="217" y="71"/>
                  <a:pt x="218" y="72"/>
                </a:cubicBezTo>
                <a:cubicBezTo>
                  <a:pt x="218" y="73"/>
                  <a:pt x="218" y="74"/>
                  <a:pt x="218" y="75"/>
                </a:cubicBezTo>
                <a:cubicBezTo>
                  <a:pt x="220" y="73"/>
                  <a:pt x="221" y="72"/>
                  <a:pt x="222" y="71"/>
                </a:cubicBezTo>
                <a:cubicBezTo>
                  <a:pt x="222" y="69"/>
                  <a:pt x="221" y="68"/>
                  <a:pt x="220" y="67"/>
                </a:cubicBezTo>
                <a:close/>
                <a:moveTo>
                  <a:pt x="56" y="63"/>
                </a:moveTo>
                <a:cubicBezTo>
                  <a:pt x="57" y="61"/>
                  <a:pt x="58" y="60"/>
                  <a:pt x="59" y="59"/>
                </a:cubicBezTo>
                <a:cubicBezTo>
                  <a:pt x="58" y="57"/>
                  <a:pt x="57" y="55"/>
                  <a:pt x="55" y="53"/>
                </a:cubicBezTo>
                <a:cubicBezTo>
                  <a:pt x="55" y="53"/>
                  <a:pt x="55" y="54"/>
                  <a:pt x="55" y="55"/>
                </a:cubicBezTo>
                <a:cubicBezTo>
                  <a:pt x="55" y="55"/>
                  <a:pt x="55" y="56"/>
                  <a:pt x="55" y="56"/>
                </a:cubicBezTo>
                <a:cubicBezTo>
                  <a:pt x="55" y="58"/>
                  <a:pt x="56" y="60"/>
                  <a:pt x="56" y="63"/>
                </a:cubicBezTo>
                <a:close/>
                <a:moveTo>
                  <a:pt x="64" y="48"/>
                </a:moveTo>
                <a:cubicBezTo>
                  <a:pt x="64" y="48"/>
                  <a:pt x="64" y="48"/>
                  <a:pt x="64" y="48"/>
                </a:cubicBezTo>
                <a:cubicBezTo>
                  <a:pt x="62" y="48"/>
                  <a:pt x="61" y="48"/>
                  <a:pt x="60" y="47"/>
                </a:cubicBezTo>
                <a:cubicBezTo>
                  <a:pt x="59" y="47"/>
                  <a:pt x="58" y="48"/>
                  <a:pt x="58" y="49"/>
                </a:cubicBezTo>
                <a:cubicBezTo>
                  <a:pt x="57" y="50"/>
                  <a:pt x="57" y="50"/>
                  <a:pt x="57" y="51"/>
                </a:cubicBezTo>
                <a:cubicBezTo>
                  <a:pt x="59" y="51"/>
                  <a:pt x="62" y="51"/>
                  <a:pt x="64" y="51"/>
                </a:cubicBezTo>
                <a:cubicBezTo>
                  <a:pt x="64" y="50"/>
                  <a:pt x="64" y="49"/>
                  <a:pt x="64" y="48"/>
                </a:cubicBezTo>
                <a:close/>
                <a:moveTo>
                  <a:pt x="102" y="50"/>
                </a:moveTo>
                <a:cubicBezTo>
                  <a:pt x="103" y="51"/>
                  <a:pt x="103" y="51"/>
                  <a:pt x="104" y="51"/>
                </a:cubicBezTo>
                <a:cubicBezTo>
                  <a:pt x="106" y="51"/>
                  <a:pt x="107" y="51"/>
                  <a:pt x="109" y="51"/>
                </a:cubicBezTo>
                <a:cubicBezTo>
                  <a:pt x="110" y="51"/>
                  <a:pt x="110" y="51"/>
                  <a:pt x="111" y="50"/>
                </a:cubicBezTo>
                <a:cubicBezTo>
                  <a:pt x="111" y="50"/>
                  <a:pt x="112" y="49"/>
                  <a:pt x="112" y="48"/>
                </a:cubicBezTo>
                <a:cubicBezTo>
                  <a:pt x="109" y="48"/>
                  <a:pt x="107" y="48"/>
                  <a:pt x="104" y="48"/>
                </a:cubicBezTo>
                <a:cubicBezTo>
                  <a:pt x="103" y="49"/>
                  <a:pt x="103" y="50"/>
                  <a:pt x="102" y="50"/>
                </a:cubicBezTo>
                <a:close/>
                <a:moveTo>
                  <a:pt x="152" y="64"/>
                </a:moveTo>
                <a:cubicBezTo>
                  <a:pt x="152" y="64"/>
                  <a:pt x="152" y="65"/>
                  <a:pt x="153" y="65"/>
                </a:cubicBezTo>
                <a:cubicBezTo>
                  <a:pt x="153" y="65"/>
                  <a:pt x="153" y="66"/>
                  <a:pt x="153" y="66"/>
                </a:cubicBezTo>
                <a:cubicBezTo>
                  <a:pt x="154" y="66"/>
                  <a:pt x="155" y="66"/>
                  <a:pt x="155" y="66"/>
                </a:cubicBezTo>
                <a:cubicBezTo>
                  <a:pt x="156" y="65"/>
                  <a:pt x="157" y="65"/>
                  <a:pt x="156" y="64"/>
                </a:cubicBezTo>
                <a:cubicBezTo>
                  <a:pt x="156" y="63"/>
                  <a:pt x="156" y="62"/>
                  <a:pt x="156" y="61"/>
                </a:cubicBezTo>
                <a:cubicBezTo>
                  <a:pt x="156" y="60"/>
                  <a:pt x="155" y="60"/>
                  <a:pt x="155" y="59"/>
                </a:cubicBezTo>
                <a:cubicBezTo>
                  <a:pt x="154" y="60"/>
                  <a:pt x="153" y="62"/>
                  <a:pt x="152" y="64"/>
                </a:cubicBezTo>
                <a:close/>
                <a:moveTo>
                  <a:pt x="210" y="79"/>
                </a:moveTo>
                <a:cubicBezTo>
                  <a:pt x="209" y="81"/>
                  <a:pt x="207" y="82"/>
                  <a:pt x="207" y="85"/>
                </a:cubicBezTo>
                <a:cubicBezTo>
                  <a:pt x="206" y="86"/>
                  <a:pt x="206" y="87"/>
                  <a:pt x="207" y="88"/>
                </a:cubicBezTo>
                <a:cubicBezTo>
                  <a:pt x="209" y="86"/>
                  <a:pt x="210" y="84"/>
                  <a:pt x="212" y="82"/>
                </a:cubicBezTo>
                <a:cubicBezTo>
                  <a:pt x="211" y="81"/>
                  <a:pt x="211" y="80"/>
                  <a:pt x="210" y="79"/>
                </a:cubicBezTo>
                <a:close/>
                <a:moveTo>
                  <a:pt x="163" y="77"/>
                </a:moveTo>
                <a:cubicBezTo>
                  <a:pt x="164" y="77"/>
                  <a:pt x="164" y="78"/>
                  <a:pt x="165" y="78"/>
                </a:cubicBezTo>
                <a:cubicBezTo>
                  <a:pt x="166" y="78"/>
                  <a:pt x="167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9" y="77"/>
                  <a:pt x="169" y="76"/>
                  <a:pt x="169" y="76"/>
                </a:cubicBezTo>
                <a:cubicBezTo>
                  <a:pt x="169" y="75"/>
                  <a:pt x="168" y="74"/>
                  <a:pt x="168" y="73"/>
                </a:cubicBezTo>
                <a:cubicBezTo>
                  <a:pt x="167" y="74"/>
                  <a:pt x="166" y="74"/>
                  <a:pt x="166" y="74"/>
                </a:cubicBezTo>
                <a:cubicBezTo>
                  <a:pt x="165" y="75"/>
                  <a:pt x="164" y="76"/>
                  <a:pt x="163" y="77"/>
                </a:cubicBezTo>
                <a:close/>
                <a:moveTo>
                  <a:pt x="92" y="43"/>
                </a:moveTo>
                <a:cubicBezTo>
                  <a:pt x="83" y="43"/>
                  <a:pt x="74" y="43"/>
                  <a:pt x="66" y="43"/>
                </a:cubicBezTo>
                <a:cubicBezTo>
                  <a:pt x="72" y="44"/>
                  <a:pt x="78" y="44"/>
                  <a:pt x="84" y="44"/>
                </a:cubicBezTo>
                <a:cubicBezTo>
                  <a:pt x="86" y="44"/>
                  <a:pt x="88" y="44"/>
                  <a:pt x="91" y="44"/>
                </a:cubicBezTo>
                <a:cubicBezTo>
                  <a:pt x="91" y="44"/>
                  <a:pt x="92" y="44"/>
                  <a:pt x="92" y="43"/>
                </a:cubicBezTo>
                <a:close/>
                <a:moveTo>
                  <a:pt x="32" y="76"/>
                </a:moveTo>
                <a:cubicBezTo>
                  <a:pt x="34" y="74"/>
                  <a:pt x="35" y="72"/>
                  <a:pt x="37" y="71"/>
                </a:cubicBezTo>
                <a:cubicBezTo>
                  <a:pt x="36" y="70"/>
                  <a:pt x="35" y="69"/>
                  <a:pt x="35" y="68"/>
                </a:cubicBezTo>
                <a:cubicBezTo>
                  <a:pt x="34" y="70"/>
                  <a:pt x="33" y="71"/>
                  <a:pt x="32" y="73"/>
                </a:cubicBezTo>
                <a:cubicBezTo>
                  <a:pt x="32" y="73"/>
                  <a:pt x="32" y="74"/>
                  <a:pt x="32" y="74"/>
                </a:cubicBezTo>
                <a:cubicBezTo>
                  <a:pt x="32" y="75"/>
                  <a:pt x="32" y="75"/>
                  <a:pt x="32" y="76"/>
                </a:cubicBezTo>
                <a:close/>
                <a:moveTo>
                  <a:pt x="133" y="48"/>
                </a:moveTo>
                <a:cubicBezTo>
                  <a:pt x="133" y="48"/>
                  <a:pt x="133" y="48"/>
                  <a:pt x="133" y="48"/>
                </a:cubicBezTo>
                <a:cubicBezTo>
                  <a:pt x="131" y="48"/>
                  <a:pt x="128" y="48"/>
                  <a:pt x="126" y="48"/>
                </a:cubicBezTo>
                <a:cubicBezTo>
                  <a:pt x="126" y="48"/>
                  <a:pt x="125" y="48"/>
                  <a:pt x="125" y="48"/>
                </a:cubicBezTo>
                <a:cubicBezTo>
                  <a:pt x="125" y="49"/>
                  <a:pt x="124" y="50"/>
                  <a:pt x="124" y="51"/>
                </a:cubicBezTo>
                <a:cubicBezTo>
                  <a:pt x="125" y="51"/>
                  <a:pt x="126" y="51"/>
                  <a:pt x="127" y="51"/>
                </a:cubicBezTo>
                <a:cubicBezTo>
                  <a:pt x="127" y="51"/>
                  <a:pt x="127" y="51"/>
                  <a:pt x="127" y="51"/>
                </a:cubicBezTo>
                <a:cubicBezTo>
                  <a:pt x="128" y="50"/>
                  <a:pt x="128" y="50"/>
                  <a:pt x="129" y="49"/>
                </a:cubicBezTo>
                <a:cubicBezTo>
                  <a:pt x="130" y="49"/>
                  <a:pt x="130" y="49"/>
                  <a:pt x="131" y="50"/>
                </a:cubicBezTo>
                <a:cubicBezTo>
                  <a:pt x="132" y="49"/>
                  <a:pt x="132" y="49"/>
                  <a:pt x="133" y="48"/>
                </a:cubicBezTo>
                <a:close/>
                <a:moveTo>
                  <a:pt x="80" y="56"/>
                </a:moveTo>
                <a:cubicBezTo>
                  <a:pt x="80" y="56"/>
                  <a:pt x="80" y="55"/>
                  <a:pt x="80" y="55"/>
                </a:cubicBezTo>
                <a:cubicBezTo>
                  <a:pt x="80" y="54"/>
                  <a:pt x="77" y="54"/>
                  <a:pt x="77" y="55"/>
                </a:cubicBezTo>
                <a:cubicBezTo>
                  <a:pt x="77" y="55"/>
                  <a:pt x="76" y="55"/>
                  <a:pt x="76" y="55"/>
                </a:cubicBezTo>
                <a:cubicBezTo>
                  <a:pt x="76" y="56"/>
                  <a:pt x="75" y="57"/>
                  <a:pt x="75" y="57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9"/>
                  <a:pt x="75" y="59"/>
                  <a:pt x="76" y="59"/>
                </a:cubicBezTo>
                <a:cubicBezTo>
                  <a:pt x="77" y="59"/>
                  <a:pt x="78" y="58"/>
                  <a:pt x="79" y="58"/>
                </a:cubicBezTo>
                <a:cubicBezTo>
                  <a:pt x="80" y="58"/>
                  <a:pt x="80" y="57"/>
                  <a:pt x="80" y="56"/>
                </a:cubicBezTo>
                <a:close/>
                <a:moveTo>
                  <a:pt x="62" y="79"/>
                </a:moveTo>
                <a:cubicBezTo>
                  <a:pt x="62" y="80"/>
                  <a:pt x="62" y="80"/>
                  <a:pt x="62" y="80"/>
                </a:cubicBezTo>
                <a:cubicBezTo>
                  <a:pt x="65" y="77"/>
                  <a:pt x="67" y="75"/>
                  <a:pt x="69" y="72"/>
                </a:cubicBezTo>
                <a:cubicBezTo>
                  <a:pt x="68" y="71"/>
                  <a:pt x="67" y="71"/>
                  <a:pt x="66" y="71"/>
                </a:cubicBezTo>
                <a:cubicBezTo>
                  <a:pt x="65" y="74"/>
                  <a:pt x="63" y="77"/>
                  <a:pt x="62" y="79"/>
                </a:cubicBezTo>
                <a:close/>
                <a:moveTo>
                  <a:pt x="37" y="85"/>
                </a:move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8" y="85"/>
                  <a:pt x="38" y="85"/>
                </a:cubicBezTo>
                <a:cubicBezTo>
                  <a:pt x="39" y="83"/>
                  <a:pt x="41" y="81"/>
                  <a:pt x="42" y="79"/>
                </a:cubicBezTo>
                <a:cubicBezTo>
                  <a:pt x="43" y="78"/>
                  <a:pt x="43" y="77"/>
                  <a:pt x="43" y="75"/>
                </a:cubicBezTo>
                <a:cubicBezTo>
                  <a:pt x="43" y="75"/>
                  <a:pt x="42" y="76"/>
                  <a:pt x="42" y="76"/>
                </a:cubicBezTo>
                <a:cubicBezTo>
                  <a:pt x="42" y="76"/>
                  <a:pt x="41" y="77"/>
                  <a:pt x="41" y="77"/>
                </a:cubicBezTo>
                <a:cubicBezTo>
                  <a:pt x="40" y="79"/>
                  <a:pt x="38" y="82"/>
                  <a:pt x="37" y="85"/>
                </a:cubicBezTo>
                <a:cubicBezTo>
                  <a:pt x="37" y="85"/>
                  <a:pt x="37" y="85"/>
                  <a:pt x="37" y="85"/>
                </a:cubicBezTo>
                <a:close/>
                <a:moveTo>
                  <a:pt x="135" y="59"/>
                </a:moveTo>
                <a:cubicBezTo>
                  <a:pt x="134" y="57"/>
                  <a:pt x="134" y="57"/>
                  <a:pt x="133" y="57"/>
                </a:cubicBezTo>
                <a:cubicBezTo>
                  <a:pt x="132" y="57"/>
                  <a:pt x="132" y="57"/>
                  <a:pt x="131" y="57"/>
                </a:cubicBezTo>
                <a:cubicBezTo>
                  <a:pt x="130" y="57"/>
                  <a:pt x="130" y="57"/>
                  <a:pt x="130" y="58"/>
                </a:cubicBezTo>
                <a:cubicBezTo>
                  <a:pt x="130" y="59"/>
                  <a:pt x="130" y="61"/>
                  <a:pt x="131" y="62"/>
                </a:cubicBezTo>
                <a:cubicBezTo>
                  <a:pt x="131" y="62"/>
                  <a:pt x="131" y="63"/>
                  <a:pt x="131" y="63"/>
                </a:cubicBezTo>
                <a:cubicBezTo>
                  <a:pt x="132" y="62"/>
                  <a:pt x="134" y="60"/>
                  <a:pt x="135" y="59"/>
                </a:cubicBezTo>
                <a:close/>
                <a:moveTo>
                  <a:pt x="53" y="66"/>
                </a:moveTo>
                <a:cubicBezTo>
                  <a:pt x="54" y="66"/>
                  <a:pt x="54" y="65"/>
                  <a:pt x="54" y="64"/>
                </a:cubicBezTo>
                <a:cubicBezTo>
                  <a:pt x="53" y="62"/>
                  <a:pt x="53" y="60"/>
                  <a:pt x="53" y="58"/>
                </a:cubicBezTo>
                <a:cubicBezTo>
                  <a:pt x="53" y="58"/>
                  <a:pt x="53" y="58"/>
                  <a:pt x="53" y="57"/>
                </a:cubicBezTo>
                <a:cubicBezTo>
                  <a:pt x="52" y="59"/>
                  <a:pt x="51" y="60"/>
                  <a:pt x="50" y="61"/>
                </a:cubicBezTo>
                <a:cubicBezTo>
                  <a:pt x="50" y="61"/>
                  <a:pt x="50" y="62"/>
                  <a:pt x="50" y="62"/>
                </a:cubicBezTo>
                <a:cubicBezTo>
                  <a:pt x="51" y="63"/>
                  <a:pt x="52" y="65"/>
                  <a:pt x="53" y="66"/>
                </a:cubicBezTo>
                <a:close/>
                <a:moveTo>
                  <a:pt x="70" y="50"/>
                </a:moveTo>
                <a:cubicBezTo>
                  <a:pt x="70" y="50"/>
                  <a:pt x="70" y="50"/>
                  <a:pt x="70" y="50"/>
                </a:cubicBezTo>
                <a:cubicBezTo>
                  <a:pt x="72" y="50"/>
                  <a:pt x="74" y="50"/>
                  <a:pt x="76" y="50"/>
                </a:cubicBezTo>
                <a:cubicBezTo>
                  <a:pt x="76" y="50"/>
                  <a:pt x="76" y="50"/>
                  <a:pt x="77" y="50"/>
                </a:cubicBezTo>
                <a:cubicBezTo>
                  <a:pt x="77" y="50"/>
                  <a:pt x="78" y="49"/>
                  <a:pt x="78" y="48"/>
                </a:cubicBezTo>
                <a:cubicBezTo>
                  <a:pt x="76" y="48"/>
                  <a:pt x="73" y="48"/>
                  <a:pt x="71" y="48"/>
                </a:cubicBezTo>
                <a:cubicBezTo>
                  <a:pt x="71" y="49"/>
                  <a:pt x="70" y="49"/>
                  <a:pt x="70" y="50"/>
                </a:cubicBezTo>
                <a:close/>
                <a:moveTo>
                  <a:pt x="71" y="57"/>
                </a:moveTo>
                <a:cubicBezTo>
                  <a:pt x="71" y="56"/>
                  <a:pt x="70" y="55"/>
                  <a:pt x="69" y="54"/>
                </a:cubicBezTo>
                <a:cubicBezTo>
                  <a:pt x="69" y="54"/>
                  <a:pt x="68" y="53"/>
                  <a:pt x="68" y="54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7"/>
                  <a:pt x="68" y="58"/>
                  <a:pt x="68" y="60"/>
                </a:cubicBezTo>
                <a:cubicBezTo>
                  <a:pt x="70" y="60"/>
                  <a:pt x="70" y="58"/>
                  <a:pt x="71" y="57"/>
                </a:cubicBezTo>
                <a:close/>
                <a:moveTo>
                  <a:pt x="143" y="65"/>
                </a:moveTo>
                <a:cubicBezTo>
                  <a:pt x="144" y="63"/>
                  <a:pt x="144" y="63"/>
                  <a:pt x="144" y="61"/>
                </a:cubicBezTo>
                <a:cubicBezTo>
                  <a:pt x="144" y="60"/>
                  <a:pt x="144" y="60"/>
                  <a:pt x="143" y="59"/>
                </a:cubicBezTo>
                <a:cubicBezTo>
                  <a:pt x="143" y="59"/>
                  <a:pt x="143" y="58"/>
                  <a:pt x="143" y="57"/>
                </a:cubicBezTo>
                <a:cubicBezTo>
                  <a:pt x="142" y="59"/>
                  <a:pt x="141" y="60"/>
                  <a:pt x="140" y="61"/>
                </a:cubicBezTo>
                <a:cubicBezTo>
                  <a:pt x="141" y="62"/>
                  <a:pt x="142" y="63"/>
                  <a:pt x="143" y="65"/>
                </a:cubicBezTo>
                <a:close/>
                <a:moveTo>
                  <a:pt x="47" y="77"/>
                </a:moveTo>
                <a:cubicBezTo>
                  <a:pt x="46" y="78"/>
                  <a:pt x="46" y="79"/>
                  <a:pt x="45" y="80"/>
                </a:cubicBezTo>
                <a:cubicBezTo>
                  <a:pt x="45" y="81"/>
                  <a:pt x="45" y="83"/>
                  <a:pt x="45" y="85"/>
                </a:cubicBezTo>
                <a:cubicBezTo>
                  <a:pt x="46" y="85"/>
                  <a:pt x="46" y="85"/>
                  <a:pt x="47" y="84"/>
                </a:cubicBezTo>
                <a:cubicBezTo>
                  <a:pt x="47" y="83"/>
                  <a:pt x="47" y="83"/>
                  <a:pt x="47" y="83"/>
                </a:cubicBezTo>
                <a:cubicBezTo>
                  <a:pt x="48" y="82"/>
                  <a:pt x="48" y="81"/>
                  <a:pt x="48" y="80"/>
                </a:cubicBezTo>
                <a:cubicBezTo>
                  <a:pt x="48" y="79"/>
                  <a:pt x="47" y="79"/>
                  <a:pt x="47" y="77"/>
                </a:cubicBezTo>
                <a:close/>
                <a:moveTo>
                  <a:pt x="134" y="86"/>
                </a:moveTo>
                <a:cubicBezTo>
                  <a:pt x="134" y="86"/>
                  <a:pt x="134" y="85"/>
                  <a:pt x="134" y="85"/>
                </a:cubicBezTo>
                <a:cubicBezTo>
                  <a:pt x="134" y="85"/>
                  <a:pt x="134" y="84"/>
                  <a:pt x="134" y="83"/>
                </a:cubicBezTo>
                <a:cubicBezTo>
                  <a:pt x="134" y="83"/>
                  <a:pt x="133" y="82"/>
                  <a:pt x="133" y="82"/>
                </a:cubicBezTo>
                <a:cubicBezTo>
                  <a:pt x="133" y="81"/>
                  <a:pt x="132" y="81"/>
                  <a:pt x="132" y="81"/>
                </a:cubicBezTo>
                <a:cubicBezTo>
                  <a:pt x="131" y="81"/>
                  <a:pt x="130" y="82"/>
                  <a:pt x="130" y="83"/>
                </a:cubicBezTo>
                <a:cubicBezTo>
                  <a:pt x="130" y="84"/>
                  <a:pt x="130" y="84"/>
                  <a:pt x="130" y="85"/>
                </a:cubicBezTo>
                <a:cubicBezTo>
                  <a:pt x="131" y="85"/>
                  <a:pt x="132" y="86"/>
                  <a:pt x="134" y="86"/>
                </a:cubicBezTo>
                <a:close/>
                <a:moveTo>
                  <a:pt x="215" y="73"/>
                </a:moveTo>
                <a:cubicBezTo>
                  <a:pt x="215" y="73"/>
                  <a:pt x="215" y="73"/>
                  <a:pt x="215" y="73"/>
                </a:cubicBezTo>
                <a:cubicBezTo>
                  <a:pt x="214" y="74"/>
                  <a:pt x="213" y="76"/>
                  <a:pt x="212" y="77"/>
                </a:cubicBezTo>
                <a:cubicBezTo>
                  <a:pt x="213" y="78"/>
                  <a:pt x="213" y="79"/>
                  <a:pt x="214" y="80"/>
                </a:cubicBezTo>
                <a:cubicBezTo>
                  <a:pt x="214" y="79"/>
                  <a:pt x="215" y="78"/>
                  <a:pt x="216" y="78"/>
                </a:cubicBezTo>
                <a:cubicBezTo>
                  <a:pt x="216" y="77"/>
                  <a:pt x="216" y="77"/>
                  <a:pt x="216" y="77"/>
                </a:cubicBezTo>
                <a:cubicBezTo>
                  <a:pt x="216" y="76"/>
                  <a:pt x="216" y="74"/>
                  <a:pt x="215" y="73"/>
                </a:cubicBezTo>
                <a:close/>
                <a:moveTo>
                  <a:pt x="113" y="57"/>
                </a:moveTo>
                <a:cubicBezTo>
                  <a:pt x="113" y="57"/>
                  <a:pt x="113" y="57"/>
                  <a:pt x="113" y="57"/>
                </a:cubicBezTo>
                <a:cubicBezTo>
                  <a:pt x="111" y="57"/>
                  <a:pt x="110" y="57"/>
                  <a:pt x="109" y="57"/>
                </a:cubicBezTo>
                <a:cubicBezTo>
                  <a:pt x="109" y="57"/>
                  <a:pt x="108" y="58"/>
                  <a:pt x="108" y="58"/>
                </a:cubicBezTo>
                <a:cubicBezTo>
                  <a:pt x="108" y="58"/>
                  <a:pt x="107" y="59"/>
                  <a:pt x="107" y="60"/>
                </a:cubicBezTo>
                <a:cubicBezTo>
                  <a:pt x="107" y="61"/>
                  <a:pt x="108" y="61"/>
                  <a:pt x="108" y="62"/>
                </a:cubicBezTo>
                <a:cubicBezTo>
                  <a:pt x="110" y="60"/>
                  <a:pt x="111" y="59"/>
                  <a:pt x="113" y="57"/>
                </a:cubicBezTo>
                <a:close/>
                <a:moveTo>
                  <a:pt x="158" y="55"/>
                </a:moveTo>
                <a:cubicBezTo>
                  <a:pt x="157" y="55"/>
                  <a:pt x="157" y="56"/>
                  <a:pt x="157" y="57"/>
                </a:cubicBezTo>
                <a:cubicBezTo>
                  <a:pt x="158" y="58"/>
                  <a:pt x="158" y="60"/>
                  <a:pt x="158" y="62"/>
                </a:cubicBezTo>
                <a:cubicBezTo>
                  <a:pt x="158" y="62"/>
                  <a:pt x="158" y="62"/>
                  <a:pt x="158" y="62"/>
                </a:cubicBezTo>
                <a:cubicBezTo>
                  <a:pt x="159" y="61"/>
                  <a:pt x="160" y="61"/>
                  <a:pt x="161" y="60"/>
                </a:cubicBezTo>
                <a:cubicBezTo>
                  <a:pt x="160" y="58"/>
                  <a:pt x="159" y="56"/>
                  <a:pt x="158" y="55"/>
                </a:cubicBezTo>
                <a:close/>
                <a:moveTo>
                  <a:pt x="168" y="68"/>
                </a:moveTo>
                <a:cubicBezTo>
                  <a:pt x="168" y="67"/>
                  <a:pt x="169" y="67"/>
                  <a:pt x="169" y="66"/>
                </a:cubicBezTo>
                <a:cubicBezTo>
                  <a:pt x="168" y="64"/>
                  <a:pt x="168" y="62"/>
                  <a:pt x="168" y="60"/>
                </a:cubicBezTo>
                <a:cubicBezTo>
                  <a:pt x="167" y="61"/>
                  <a:pt x="166" y="62"/>
                  <a:pt x="166" y="63"/>
                </a:cubicBezTo>
                <a:cubicBezTo>
                  <a:pt x="165" y="63"/>
                  <a:pt x="165" y="63"/>
                  <a:pt x="166" y="63"/>
                </a:cubicBezTo>
                <a:cubicBezTo>
                  <a:pt x="166" y="65"/>
                  <a:pt x="167" y="66"/>
                  <a:pt x="168" y="68"/>
                </a:cubicBezTo>
                <a:close/>
                <a:moveTo>
                  <a:pt x="121" y="78"/>
                </a:moveTo>
                <a:cubicBezTo>
                  <a:pt x="121" y="78"/>
                  <a:pt x="122" y="78"/>
                  <a:pt x="122" y="78"/>
                </a:cubicBezTo>
                <a:cubicBezTo>
                  <a:pt x="122" y="79"/>
                  <a:pt x="123" y="79"/>
                  <a:pt x="124" y="79"/>
                </a:cubicBezTo>
                <a:cubicBezTo>
                  <a:pt x="124" y="79"/>
                  <a:pt x="125" y="79"/>
                  <a:pt x="125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6" y="78"/>
                  <a:pt x="126" y="77"/>
                  <a:pt x="127" y="76"/>
                </a:cubicBezTo>
                <a:cubicBezTo>
                  <a:pt x="126" y="76"/>
                  <a:pt x="125" y="76"/>
                  <a:pt x="123" y="75"/>
                </a:cubicBezTo>
                <a:cubicBezTo>
                  <a:pt x="123" y="76"/>
                  <a:pt x="122" y="77"/>
                  <a:pt x="121" y="78"/>
                </a:cubicBezTo>
                <a:close/>
                <a:moveTo>
                  <a:pt x="217" y="103"/>
                </a:moveTo>
                <a:cubicBezTo>
                  <a:pt x="217" y="102"/>
                  <a:pt x="217" y="102"/>
                  <a:pt x="217" y="102"/>
                </a:cubicBezTo>
                <a:cubicBezTo>
                  <a:pt x="214" y="104"/>
                  <a:pt x="209" y="110"/>
                  <a:pt x="209" y="111"/>
                </a:cubicBezTo>
                <a:cubicBezTo>
                  <a:pt x="212" y="108"/>
                  <a:pt x="215" y="106"/>
                  <a:pt x="217" y="103"/>
                </a:cubicBezTo>
                <a:close/>
                <a:moveTo>
                  <a:pt x="118" y="82"/>
                </a:moveTo>
                <a:cubicBezTo>
                  <a:pt x="118" y="83"/>
                  <a:pt x="119" y="84"/>
                  <a:pt x="119" y="84"/>
                </a:cubicBezTo>
                <a:cubicBezTo>
                  <a:pt x="120" y="85"/>
                  <a:pt x="120" y="86"/>
                  <a:pt x="121" y="86"/>
                </a:cubicBezTo>
                <a:cubicBezTo>
                  <a:pt x="122" y="85"/>
                  <a:pt x="123" y="83"/>
                  <a:pt x="124" y="82"/>
                </a:cubicBezTo>
                <a:cubicBezTo>
                  <a:pt x="122" y="82"/>
                  <a:pt x="120" y="82"/>
                  <a:pt x="118" y="82"/>
                </a:cubicBezTo>
                <a:close/>
                <a:moveTo>
                  <a:pt x="201" y="32"/>
                </a:moveTo>
                <a:cubicBezTo>
                  <a:pt x="201" y="34"/>
                  <a:pt x="206" y="42"/>
                  <a:pt x="208" y="44"/>
                </a:cubicBezTo>
                <a:cubicBezTo>
                  <a:pt x="208" y="44"/>
                  <a:pt x="209" y="44"/>
                  <a:pt x="209" y="44"/>
                </a:cubicBezTo>
                <a:cubicBezTo>
                  <a:pt x="206" y="40"/>
                  <a:pt x="204" y="36"/>
                  <a:pt x="201" y="32"/>
                </a:cubicBezTo>
                <a:close/>
                <a:moveTo>
                  <a:pt x="89" y="73"/>
                </a:moveTo>
                <a:cubicBezTo>
                  <a:pt x="90" y="73"/>
                  <a:pt x="90" y="73"/>
                  <a:pt x="91" y="73"/>
                </a:cubicBezTo>
                <a:cubicBezTo>
                  <a:pt x="91" y="73"/>
                  <a:pt x="92" y="73"/>
                  <a:pt x="92" y="73"/>
                </a:cubicBezTo>
                <a:cubicBezTo>
                  <a:pt x="93" y="72"/>
                  <a:pt x="93" y="71"/>
                  <a:pt x="94" y="70"/>
                </a:cubicBezTo>
                <a:cubicBezTo>
                  <a:pt x="93" y="69"/>
                  <a:pt x="93" y="69"/>
                  <a:pt x="92" y="68"/>
                </a:cubicBezTo>
                <a:cubicBezTo>
                  <a:pt x="91" y="69"/>
                  <a:pt x="90" y="71"/>
                  <a:pt x="89" y="73"/>
                </a:cubicBezTo>
                <a:close/>
                <a:moveTo>
                  <a:pt x="84" y="65"/>
                </a:moveTo>
                <a:cubicBezTo>
                  <a:pt x="84" y="65"/>
                  <a:pt x="84" y="65"/>
                  <a:pt x="84" y="65"/>
                </a:cubicBezTo>
                <a:cubicBezTo>
                  <a:pt x="86" y="64"/>
                  <a:pt x="87" y="62"/>
                  <a:pt x="88" y="61"/>
                </a:cubicBezTo>
                <a:cubicBezTo>
                  <a:pt x="88" y="59"/>
                  <a:pt x="88" y="59"/>
                  <a:pt x="87" y="60"/>
                </a:cubicBezTo>
                <a:cubicBezTo>
                  <a:pt x="86" y="60"/>
                  <a:pt x="85" y="60"/>
                  <a:pt x="85" y="61"/>
                </a:cubicBezTo>
                <a:cubicBezTo>
                  <a:pt x="85" y="61"/>
                  <a:pt x="84" y="62"/>
                  <a:pt x="84" y="62"/>
                </a:cubicBezTo>
                <a:cubicBezTo>
                  <a:pt x="84" y="62"/>
                  <a:pt x="84" y="63"/>
                  <a:pt x="84" y="63"/>
                </a:cubicBezTo>
                <a:cubicBezTo>
                  <a:pt x="84" y="64"/>
                  <a:pt x="84" y="65"/>
                  <a:pt x="84" y="65"/>
                </a:cubicBezTo>
                <a:close/>
                <a:moveTo>
                  <a:pt x="99" y="63"/>
                </a:moveTo>
                <a:cubicBezTo>
                  <a:pt x="99" y="63"/>
                  <a:pt x="100" y="63"/>
                  <a:pt x="100" y="63"/>
                </a:cubicBezTo>
                <a:cubicBezTo>
                  <a:pt x="101" y="62"/>
                  <a:pt x="102" y="61"/>
                  <a:pt x="103" y="59"/>
                </a:cubicBezTo>
                <a:cubicBezTo>
                  <a:pt x="103" y="59"/>
                  <a:pt x="103" y="58"/>
                  <a:pt x="102" y="58"/>
                </a:cubicBezTo>
                <a:cubicBezTo>
                  <a:pt x="101" y="58"/>
                  <a:pt x="100" y="58"/>
                  <a:pt x="99" y="58"/>
                </a:cubicBezTo>
                <a:cubicBezTo>
                  <a:pt x="99" y="60"/>
                  <a:pt x="99" y="61"/>
                  <a:pt x="99" y="62"/>
                </a:cubicBezTo>
                <a:cubicBezTo>
                  <a:pt x="99" y="62"/>
                  <a:pt x="99" y="63"/>
                  <a:pt x="99" y="63"/>
                </a:cubicBezTo>
                <a:close/>
                <a:moveTo>
                  <a:pt x="154" y="48"/>
                </a:moveTo>
                <a:cubicBezTo>
                  <a:pt x="154" y="48"/>
                  <a:pt x="154" y="48"/>
                  <a:pt x="153" y="48"/>
                </a:cubicBezTo>
                <a:cubicBezTo>
                  <a:pt x="153" y="49"/>
                  <a:pt x="152" y="50"/>
                  <a:pt x="151" y="50"/>
                </a:cubicBezTo>
                <a:cubicBezTo>
                  <a:pt x="150" y="50"/>
                  <a:pt x="149" y="49"/>
                  <a:pt x="149" y="49"/>
                </a:cubicBezTo>
                <a:cubicBezTo>
                  <a:pt x="148" y="50"/>
                  <a:pt x="148" y="50"/>
                  <a:pt x="147" y="51"/>
                </a:cubicBezTo>
                <a:cubicBezTo>
                  <a:pt x="149" y="51"/>
                  <a:pt x="153" y="52"/>
                  <a:pt x="154" y="51"/>
                </a:cubicBezTo>
                <a:cubicBezTo>
                  <a:pt x="154" y="50"/>
                  <a:pt x="154" y="49"/>
                  <a:pt x="154" y="48"/>
                </a:cubicBezTo>
                <a:close/>
                <a:moveTo>
                  <a:pt x="39" y="61"/>
                </a:moveTo>
                <a:cubicBezTo>
                  <a:pt x="39" y="61"/>
                  <a:pt x="39" y="61"/>
                  <a:pt x="38" y="61"/>
                </a:cubicBezTo>
                <a:cubicBezTo>
                  <a:pt x="38" y="63"/>
                  <a:pt x="37" y="64"/>
                  <a:pt x="36" y="65"/>
                </a:cubicBezTo>
                <a:cubicBezTo>
                  <a:pt x="37" y="66"/>
                  <a:pt x="37" y="67"/>
                  <a:pt x="38" y="68"/>
                </a:cubicBezTo>
                <a:cubicBezTo>
                  <a:pt x="39" y="68"/>
                  <a:pt x="39" y="67"/>
                  <a:pt x="39" y="67"/>
                </a:cubicBezTo>
                <a:cubicBezTo>
                  <a:pt x="40" y="66"/>
                  <a:pt x="40" y="66"/>
                  <a:pt x="40" y="66"/>
                </a:cubicBezTo>
                <a:cubicBezTo>
                  <a:pt x="39" y="64"/>
                  <a:pt x="39" y="63"/>
                  <a:pt x="39" y="61"/>
                </a:cubicBezTo>
                <a:close/>
                <a:moveTo>
                  <a:pt x="102" y="86"/>
                </a:moveTo>
                <a:cubicBezTo>
                  <a:pt x="104" y="86"/>
                  <a:pt x="106" y="86"/>
                  <a:pt x="107" y="86"/>
                </a:cubicBezTo>
                <a:cubicBezTo>
                  <a:pt x="107" y="85"/>
                  <a:pt x="107" y="84"/>
                  <a:pt x="107" y="83"/>
                </a:cubicBezTo>
                <a:cubicBezTo>
                  <a:pt x="107" y="83"/>
                  <a:pt x="106" y="83"/>
                  <a:pt x="106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4" y="84"/>
                  <a:pt x="103" y="85"/>
                  <a:pt x="102" y="86"/>
                </a:cubicBezTo>
                <a:close/>
                <a:moveTo>
                  <a:pt x="87" y="75"/>
                </a:moveTo>
                <a:cubicBezTo>
                  <a:pt x="86" y="77"/>
                  <a:pt x="85" y="79"/>
                  <a:pt x="84" y="81"/>
                </a:cubicBezTo>
                <a:cubicBezTo>
                  <a:pt x="85" y="81"/>
                  <a:pt x="85" y="81"/>
                  <a:pt x="86" y="81"/>
                </a:cubicBezTo>
                <a:cubicBezTo>
                  <a:pt x="87" y="79"/>
                  <a:pt x="88" y="77"/>
                  <a:pt x="89" y="76"/>
                </a:cubicBezTo>
                <a:cubicBezTo>
                  <a:pt x="89" y="76"/>
                  <a:pt x="90" y="75"/>
                  <a:pt x="90" y="75"/>
                </a:cubicBezTo>
                <a:cubicBezTo>
                  <a:pt x="89" y="75"/>
                  <a:pt x="88" y="75"/>
                  <a:pt x="87" y="75"/>
                </a:cubicBezTo>
                <a:close/>
                <a:moveTo>
                  <a:pt x="155" y="78"/>
                </a:moveTo>
                <a:cubicBezTo>
                  <a:pt x="156" y="78"/>
                  <a:pt x="157" y="78"/>
                  <a:pt x="158" y="78"/>
                </a:cubicBezTo>
                <a:cubicBezTo>
                  <a:pt x="158" y="78"/>
                  <a:pt x="159" y="78"/>
                  <a:pt x="159" y="77"/>
                </a:cubicBezTo>
                <a:cubicBezTo>
                  <a:pt x="160" y="77"/>
                  <a:pt x="161" y="76"/>
                  <a:pt x="161" y="75"/>
                </a:cubicBezTo>
                <a:cubicBezTo>
                  <a:pt x="162" y="75"/>
                  <a:pt x="162" y="74"/>
                  <a:pt x="162" y="74"/>
                </a:cubicBezTo>
                <a:cubicBezTo>
                  <a:pt x="162" y="74"/>
                  <a:pt x="161" y="74"/>
                  <a:pt x="161" y="74"/>
                </a:cubicBezTo>
                <a:cubicBezTo>
                  <a:pt x="160" y="74"/>
                  <a:pt x="159" y="74"/>
                  <a:pt x="159" y="75"/>
                </a:cubicBezTo>
                <a:cubicBezTo>
                  <a:pt x="158" y="76"/>
                  <a:pt x="158" y="76"/>
                  <a:pt x="157" y="76"/>
                </a:cubicBezTo>
                <a:cubicBezTo>
                  <a:pt x="157" y="76"/>
                  <a:pt x="157" y="76"/>
                  <a:pt x="156" y="75"/>
                </a:cubicBezTo>
                <a:cubicBezTo>
                  <a:pt x="156" y="76"/>
                  <a:pt x="155" y="77"/>
                  <a:pt x="155" y="78"/>
                </a:cubicBezTo>
                <a:close/>
                <a:moveTo>
                  <a:pt x="211" y="60"/>
                </a:moveTo>
                <a:cubicBezTo>
                  <a:pt x="212" y="59"/>
                  <a:pt x="212" y="59"/>
                  <a:pt x="213" y="58"/>
                </a:cubicBezTo>
                <a:cubicBezTo>
                  <a:pt x="214" y="58"/>
                  <a:pt x="214" y="57"/>
                  <a:pt x="213" y="56"/>
                </a:cubicBezTo>
                <a:cubicBezTo>
                  <a:pt x="213" y="55"/>
                  <a:pt x="212" y="55"/>
                  <a:pt x="212" y="54"/>
                </a:cubicBezTo>
                <a:cubicBezTo>
                  <a:pt x="211" y="55"/>
                  <a:pt x="211" y="55"/>
                  <a:pt x="210" y="56"/>
                </a:cubicBezTo>
                <a:cubicBezTo>
                  <a:pt x="210" y="56"/>
                  <a:pt x="210" y="57"/>
                  <a:pt x="210" y="57"/>
                </a:cubicBezTo>
                <a:cubicBezTo>
                  <a:pt x="210" y="58"/>
                  <a:pt x="211" y="59"/>
                  <a:pt x="211" y="60"/>
                </a:cubicBezTo>
                <a:close/>
                <a:moveTo>
                  <a:pt x="230" y="84"/>
                </a:moveTo>
                <a:cubicBezTo>
                  <a:pt x="229" y="84"/>
                  <a:pt x="229" y="83"/>
                  <a:pt x="229" y="82"/>
                </a:cubicBezTo>
                <a:cubicBezTo>
                  <a:pt x="228" y="82"/>
                  <a:pt x="228" y="81"/>
                  <a:pt x="227" y="81"/>
                </a:cubicBezTo>
                <a:cubicBezTo>
                  <a:pt x="227" y="81"/>
                  <a:pt x="226" y="86"/>
                  <a:pt x="227" y="87"/>
                </a:cubicBezTo>
                <a:cubicBezTo>
                  <a:pt x="228" y="86"/>
                  <a:pt x="229" y="86"/>
                  <a:pt x="230" y="84"/>
                </a:cubicBezTo>
                <a:close/>
                <a:moveTo>
                  <a:pt x="21" y="43"/>
                </a:moveTo>
                <a:cubicBezTo>
                  <a:pt x="17" y="43"/>
                  <a:pt x="14" y="43"/>
                  <a:pt x="11" y="43"/>
                </a:cubicBezTo>
                <a:cubicBezTo>
                  <a:pt x="11" y="43"/>
                  <a:pt x="11" y="44"/>
                  <a:pt x="10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4" y="44"/>
                  <a:pt x="17" y="45"/>
                  <a:pt x="19" y="45"/>
                </a:cubicBezTo>
                <a:cubicBezTo>
                  <a:pt x="20" y="45"/>
                  <a:pt x="20" y="45"/>
                  <a:pt x="21" y="43"/>
                </a:cubicBezTo>
                <a:close/>
                <a:moveTo>
                  <a:pt x="73" y="91"/>
                </a:moveTo>
                <a:cubicBezTo>
                  <a:pt x="73" y="90"/>
                  <a:pt x="73" y="89"/>
                  <a:pt x="73" y="88"/>
                </a:cubicBezTo>
                <a:cubicBezTo>
                  <a:pt x="70" y="88"/>
                  <a:pt x="69" y="88"/>
                  <a:pt x="68" y="90"/>
                </a:cubicBezTo>
                <a:cubicBezTo>
                  <a:pt x="68" y="91"/>
                  <a:pt x="69" y="91"/>
                  <a:pt x="69" y="91"/>
                </a:cubicBezTo>
                <a:cubicBezTo>
                  <a:pt x="70" y="91"/>
                  <a:pt x="71" y="91"/>
                  <a:pt x="73" y="91"/>
                </a:cubicBezTo>
                <a:close/>
                <a:moveTo>
                  <a:pt x="103" y="77"/>
                </a:moveTo>
                <a:cubicBezTo>
                  <a:pt x="102" y="77"/>
                  <a:pt x="102" y="77"/>
                  <a:pt x="101" y="77"/>
                </a:cubicBezTo>
                <a:cubicBezTo>
                  <a:pt x="99" y="77"/>
                  <a:pt x="99" y="77"/>
                  <a:pt x="98" y="78"/>
                </a:cubicBezTo>
                <a:cubicBezTo>
                  <a:pt x="98" y="79"/>
                  <a:pt x="97" y="79"/>
                  <a:pt x="97" y="80"/>
                </a:cubicBezTo>
                <a:cubicBezTo>
                  <a:pt x="97" y="80"/>
                  <a:pt x="97" y="80"/>
                  <a:pt x="97" y="80"/>
                </a:cubicBezTo>
                <a:cubicBezTo>
                  <a:pt x="98" y="80"/>
                  <a:pt x="99" y="80"/>
                  <a:pt x="101" y="80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102" y="79"/>
                  <a:pt x="102" y="78"/>
                  <a:pt x="103" y="77"/>
                </a:cubicBezTo>
                <a:close/>
                <a:moveTo>
                  <a:pt x="53" y="71"/>
                </a:moveTo>
                <a:cubicBezTo>
                  <a:pt x="51" y="72"/>
                  <a:pt x="50" y="74"/>
                  <a:pt x="49" y="75"/>
                </a:cubicBezTo>
                <a:cubicBezTo>
                  <a:pt x="49" y="76"/>
                  <a:pt x="49" y="77"/>
                  <a:pt x="50" y="78"/>
                </a:cubicBezTo>
                <a:cubicBezTo>
                  <a:pt x="51" y="76"/>
                  <a:pt x="52" y="74"/>
                  <a:pt x="53" y="72"/>
                </a:cubicBezTo>
                <a:cubicBezTo>
                  <a:pt x="53" y="71"/>
                  <a:pt x="53" y="71"/>
                  <a:pt x="53" y="71"/>
                </a:cubicBezTo>
                <a:close/>
                <a:moveTo>
                  <a:pt x="138" y="69"/>
                </a:moveTo>
                <a:cubicBezTo>
                  <a:pt x="138" y="69"/>
                  <a:pt x="137" y="69"/>
                  <a:pt x="137" y="69"/>
                </a:cubicBezTo>
                <a:cubicBezTo>
                  <a:pt x="135" y="69"/>
                  <a:pt x="135" y="69"/>
                  <a:pt x="134" y="71"/>
                </a:cubicBezTo>
                <a:cubicBezTo>
                  <a:pt x="133" y="71"/>
                  <a:pt x="133" y="72"/>
                  <a:pt x="133" y="73"/>
                </a:cubicBezTo>
                <a:cubicBezTo>
                  <a:pt x="134" y="73"/>
                  <a:pt x="134" y="73"/>
                  <a:pt x="135" y="73"/>
                </a:cubicBezTo>
                <a:cubicBezTo>
                  <a:pt x="135" y="73"/>
                  <a:pt x="135" y="73"/>
                  <a:pt x="136" y="72"/>
                </a:cubicBezTo>
                <a:cubicBezTo>
                  <a:pt x="137" y="71"/>
                  <a:pt x="137" y="70"/>
                  <a:pt x="138" y="69"/>
                </a:cubicBezTo>
                <a:close/>
                <a:moveTo>
                  <a:pt x="196" y="90"/>
                </a:moveTo>
                <a:cubicBezTo>
                  <a:pt x="196" y="90"/>
                  <a:pt x="196" y="90"/>
                  <a:pt x="196" y="90"/>
                </a:cubicBezTo>
                <a:cubicBezTo>
                  <a:pt x="195" y="91"/>
                  <a:pt x="193" y="92"/>
                  <a:pt x="194" y="94"/>
                </a:cubicBezTo>
                <a:cubicBezTo>
                  <a:pt x="194" y="95"/>
                  <a:pt x="194" y="95"/>
                  <a:pt x="194" y="96"/>
                </a:cubicBezTo>
                <a:cubicBezTo>
                  <a:pt x="194" y="96"/>
                  <a:pt x="194" y="97"/>
                  <a:pt x="194" y="97"/>
                </a:cubicBezTo>
                <a:cubicBezTo>
                  <a:pt x="195" y="96"/>
                  <a:pt x="195" y="95"/>
                  <a:pt x="196" y="94"/>
                </a:cubicBezTo>
                <a:cubicBezTo>
                  <a:pt x="196" y="94"/>
                  <a:pt x="196" y="94"/>
                  <a:pt x="196" y="93"/>
                </a:cubicBezTo>
                <a:cubicBezTo>
                  <a:pt x="196" y="92"/>
                  <a:pt x="196" y="91"/>
                  <a:pt x="196" y="90"/>
                </a:cubicBezTo>
                <a:close/>
                <a:moveTo>
                  <a:pt x="59" y="67"/>
                </a:moveTo>
                <a:cubicBezTo>
                  <a:pt x="60" y="67"/>
                  <a:pt x="61" y="67"/>
                  <a:pt x="62" y="68"/>
                </a:cubicBezTo>
                <a:cubicBezTo>
                  <a:pt x="63" y="68"/>
                  <a:pt x="63" y="68"/>
                  <a:pt x="64" y="67"/>
                </a:cubicBezTo>
                <a:cubicBezTo>
                  <a:pt x="63" y="66"/>
                  <a:pt x="63" y="65"/>
                  <a:pt x="62" y="64"/>
                </a:cubicBezTo>
                <a:cubicBezTo>
                  <a:pt x="60" y="64"/>
                  <a:pt x="60" y="66"/>
                  <a:pt x="59" y="67"/>
                </a:cubicBezTo>
                <a:close/>
                <a:moveTo>
                  <a:pt x="15" y="90"/>
                </a:moveTo>
                <a:cubicBezTo>
                  <a:pt x="16" y="89"/>
                  <a:pt x="16" y="88"/>
                  <a:pt x="16" y="88"/>
                </a:cubicBezTo>
                <a:cubicBezTo>
                  <a:pt x="17" y="86"/>
                  <a:pt x="16" y="86"/>
                  <a:pt x="16" y="85"/>
                </a:cubicBezTo>
                <a:cubicBezTo>
                  <a:pt x="15" y="85"/>
                  <a:pt x="15" y="85"/>
                  <a:pt x="15" y="86"/>
                </a:cubicBezTo>
                <a:cubicBezTo>
                  <a:pt x="14" y="86"/>
                  <a:pt x="14" y="85"/>
                  <a:pt x="14" y="85"/>
                </a:cubicBezTo>
                <a:cubicBezTo>
                  <a:pt x="13" y="86"/>
                  <a:pt x="13" y="87"/>
                  <a:pt x="13" y="89"/>
                </a:cubicBezTo>
                <a:cubicBezTo>
                  <a:pt x="14" y="89"/>
                  <a:pt x="15" y="89"/>
                  <a:pt x="15" y="90"/>
                </a:cubicBezTo>
                <a:close/>
                <a:moveTo>
                  <a:pt x="204" y="52"/>
                </a:moveTo>
                <a:cubicBezTo>
                  <a:pt x="204" y="54"/>
                  <a:pt x="202" y="54"/>
                  <a:pt x="202" y="56"/>
                </a:cubicBezTo>
                <a:cubicBezTo>
                  <a:pt x="203" y="57"/>
                  <a:pt x="204" y="57"/>
                  <a:pt x="205" y="57"/>
                </a:cubicBezTo>
                <a:cubicBezTo>
                  <a:pt x="205" y="57"/>
                  <a:pt x="206" y="56"/>
                  <a:pt x="206" y="56"/>
                </a:cubicBezTo>
                <a:cubicBezTo>
                  <a:pt x="206" y="55"/>
                  <a:pt x="205" y="53"/>
                  <a:pt x="204" y="52"/>
                </a:cubicBezTo>
                <a:close/>
                <a:moveTo>
                  <a:pt x="121" y="61"/>
                </a:moveTo>
                <a:cubicBezTo>
                  <a:pt x="120" y="60"/>
                  <a:pt x="119" y="59"/>
                  <a:pt x="119" y="57"/>
                </a:cubicBezTo>
                <a:cubicBezTo>
                  <a:pt x="118" y="58"/>
                  <a:pt x="117" y="59"/>
                  <a:pt x="117" y="60"/>
                </a:cubicBezTo>
                <a:cubicBezTo>
                  <a:pt x="117" y="61"/>
                  <a:pt x="118" y="62"/>
                  <a:pt x="118" y="64"/>
                </a:cubicBezTo>
                <a:cubicBezTo>
                  <a:pt x="119" y="63"/>
                  <a:pt x="120" y="62"/>
                  <a:pt x="121" y="61"/>
                </a:cubicBezTo>
                <a:close/>
                <a:moveTo>
                  <a:pt x="171" y="87"/>
                </a:moveTo>
                <a:cubicBezTo>
                  <a:pt x="173" y="84"/>
                  <a:pt x="174" y="82"/>
                  <a:pt x="175" y="80"/>
                </a:cubicBezTo>
                <a:cubicBezTo>
                  <a:pt x="175" y="80"/>
                  <a:pt x="175" y="79"/>
                  <a:pt x="175" y="79"/>
                </a:cubicBezTo>
                <a:cubicBezTo>
                  <a:pt x="173" y="81"/>
                  <a:pt x="172" y="83"/>
                  <a:pt x="170" y="85"/>
                </a:cubicBezTo>
                <a:cubicBezTo>
                  <a:pt x="170" y="85"/>
                  <a:pt x="171" y="86"/>
                  <a:pt x="171" y="87"/>
                </a:cubicBezTo>
                <a:close/>
                <a:moveTo>
                  <a:pt x="91" y="50"/>
                </a:moveTo>
                <a:cubicBezTo>
                  <a:pt x="93" y="50"/>
                  <a:pt x="94" y="50"/>
                  <a:pt x="96" y="50"/>
                </a:cubicBezTo>
                <a:cubicBezTo>
                  <a:pt x="96" y="50"/>
                  <a:pt x="96" y="49"/>
                  <a:pt x="97" y="49"/>
                </a:cubicBezTo>
                <a:cubicBezTo>
                  <a:pt x="97" y="49"/>
                  <a:pt x="98" y="49"/>
                  <a:pt x="98" y="49"/>
                </a:cubicBezTo>
                <a:cubicBezTo>
                  <a:pt x="99" y="49"/>
                  <a:pt x="99" y="49"/>
                  <a:pt x="99" y="48"/>
                </a:cubicBezTo>
                <a:cubicBezTo>
                  <a:pt x="97" y="48"/>
                  <a:pt x="95" y="48"/>
                  <a:pt x="93" y="48"/>
                </a:cubicBezTo>
                <a:cubicBezTo>
                  <a:pt x="93" y="48"/>
                  <a:pt x="93" y="48"/>
                  <a:pt x="93" y="49"/>
                </a:cubicBezTo>
                <a:cubicBezTo>
                  <a:pt x="92" y="49"/>
                  <a:pt x="92" y="50"/>
                  <a:pt x="91" y="50"/>
                </a:cubicBezTo>
                <a:close/>
                <a:moveTo>
                  <a:pt x="140" y="92"/>
                </a:moveTo>
                <a:cubicBezTo>
                  <a:pt x="139" y="91"/>
                  <a:pt x="138" y="90"/>
                  <a:pt x="137" y="89"/>
                </a:cubicBezTo>
                <a:cubicBezTo>
                  <a:pt x="136" y="90"/>
                  <a:pt x="135" y="91"/>
                  <a:pt x="134" y="92"/>
                </a:cubicBezTo>
                <a:cubicBezTo>
                  <a:pt x="136" y="92"/>
                  <a:pt x="138" y="92"/>
                  <a:pt x="140" y="92"/>
                </a:cubicBezTo>
                <a:close/>
                <a:moveTo>
                  <a:pt x="166" y="97"/>
                </a:moveTo>
                <a:cubicBezTo>
                  <a:pt x="163" y="97"/>
                  <a:pt x="140" y="97"/>
                  <a:pt x="131" y="97"/>
                </a:cubicBezTo>
                <a:cubicBezTo>
                  <a:pt x="143" y="97"/>
                  <a:pt x="155" y="97"/>
                  <a:pt x="166" y="97"/>
                </a:cubicBezTo>
                <a:close/>
                <a:moveTo>
                  <a:pt x="145" y="72"/>
                </a:moveTo>
                <a:cubicBezTo>
                  <a:pt x="149" y="73"/>
                  <a:pt x="150" y="72"/>
                  <a:pt x="151" y="70"/>
                </a:cubicBezTo>
                <a:cubicBezTo>
                  <a:pt x="150" y="70"/>
                  <a:pt x="149" y="70"/>
                  <a:pt x="148" y="70"/>
                </a:cubicBezTo>
                <a:cubicBezTo>
                  <a:pt x="147" y="71"/>
                  <a:pt x="147" y="71"/>
                  <a:pt x="146" y="72"/>
                </a:cubicBezTo>
                <a:cubicBezTo>
                  <a:pt x="146" y="72"/>
                  <a:pt x="145" y="72"/>
                  <a:pt x="145" y="72"/>
                </a:cubicBezTo>
                <a:close/>
                <a:moveTo>
                  <a:pt x="147" y="90"/>
                </a:moveTo>
                <a:cubicBezTo>
                  <a:pt x="147" y="90"/>
                  <a:pt x="147" y="90"/>
                  <a:pt x="147" y="91"/>
                </a:cubicBezTo>
                <a:cubicBezTo>
                  <a:pt x="149" y="89"/>
                  <a:pt x="151" y="87"/>
                  <a:pt x="153" y="85"/>
                </a:cubicBezTo>
                <a:cubicBezTo>
                  <a:pt x="152" y="84"/>
                  <a:pt x="152" y="83"/>
                  <a:pt x="151" y="83"/>
                </a:cubicBezTo>
                <a:cubicBezTo>
                  <a:pt x="150" y="85"/>
                  <a:pt x="148" y="88"/>
                  <a:pt x="147" y="90"/>
                </a:cubicBezTo>
                <a:close/>
                <a:moveTo>
                  <a:pt x="76" y="66"/>
                </a:moveTo>
                <a:cubicBezTo>
                  <a:pt x="75" y="67"/>
                  <a:pt x="74" y="68"/>
                  <a:pt x="73" y="70"/>
                </a:cubicBezTo>
                <a:cubicBezTo>
                  <a:pt x="75" y="70"/>
                  <a:pt x="75" y="70"/>
                  <a:pt x="76" y="70"/>
                </a:cubicBezTo>
                <a:cubicBezTo>
                  <a:pt x="77" y="69"/>
                  <a:pt x="77" y="69"/>
                  <a:pt x="78" y="68"/>
                </a:cubicBezTo>
                <a:cubicBezTo>
                  <a:pt x="77" y="67"/>
                  <a:pt x="77" y="67"/>
                  <a:pt x="76" y="66"/>
                </a:cubicBezTo>
                <a:close/>
                <a:moveTo>
                  <a:pt x="93" y="86"/>
                </a:moveTo>
                <a:cubicBezTo>
                  <a:pt x="94" y="86"/>
                  <a:pt x="95" y="86"/>
                  <a:pt x="96" y="86"/>
                </a:cubicBezTo>
                <a:cubicBezTo>
                  <a:pt x="97" y="86"/>
                  <a:pt x="98" y="86"/>
                  <a:pt x="97" y="85"/>
                </a:cubicBezTo>
                <a:cubicBezTo>
                  <a:pt x="97" y="84"/>
                  <a:pt x="96" y="83"/>
                  <a:pt x="95" y="84"/>
                </a:cubicBezTo>
                <a:cubicBezTo>
                  <a:pt x="95" y="84"/>
                  <a:pt x="94" y="84"/>
                  <a:pt x="94" y="84"/>
                </a:cubicBezTo>
                <a:cubicBezTo>
                  <a:pt x="93" y="84"/>
                  <a:pt x="93" y="84"/>
                  <a:pt x="93" y="85"/>
                </a:cubicBezTo>
                <a:cubicBezTo>
                  <a:pt x="93" y="85"/>
                  <a:pt x="93" y="86"/>
                  <a:pt x="93" y="86"/>
                </a:cubicBezTo>
                <a:close/>
                <a:moveTo>
                  <a:pt x="59" y="53"/>
                </a:moveTo>
                <a:cubicBezTo>
                  <a:pt x="59" y="55"/>
                  <a:pt x="60" y="56"/>
                  <a:pt x="61" y="57"/>
                </a:cubicBezTo>
                <a:cubicBezTo>
                  <a:pt x="62" y="56"/>
                  <a:pt x="63" y="54"/>
                  <a:pt x="63" y="53"/>
                </a:cubicBezTo>
                <a:cubicBezTo>
                  <a:pt x="62" y="53"/>
                  <a:pt x="60" y="53"/>
                  <a:pt x="59" y="53"/>
                </a:cubicBezTo>
                <a:close/>
                <a:moveTo>
                  <a:pt x="192" y="84"/>
                </a:moveTo>
                <a:cubicBezTo>
                  <a:pt x="192" y="84"/>
                  <a:pt x="192" y="84"/>
                  <a:pt x="191" y="84"/>
                </a:cubicBezTo>
                <a:cubicBezTo>
                  <a:pt x="190" y="86"/>
                  <a:pt x="188" y="88"/>
                  <a:pt x="186" y="90"/>
                </a:cubicBezTo>
                <a:cubicBezTo>
                  <a:pt x="186" y="91"/>
                  <a:pt x="187" y="91"/>
                  <a:pt x="187" y="91"/>
                </a:cubicBezTo>
                <a:cubicBezTo>
                  <a:pt x="188" y="90"/>
                  <a:pt x="190" y="88"/>
                  <a:pt x="191" y="86"/>
                </a:cubicBezTo>
                <a:cubicBezTo>
                  <a:pt x="191" y="86"/>
                  <a:pt x="191" y="86"/>
                  <a:pt x="191" y="86"/>
                </a:cubicBezTo>
                <a:cubicBezTo>
                  <a:pt x="192" y="85"/>
                  <a:pt x="192" y="85"/>
                  <a:pt x="192" y="84"/>
                </a:cubicBezTo>
                <a:close/>
                <a:moveTo>
                  <a:pt x="185" y="69"/>
                </a:moveTo>
                <a:cubicBezTo>
                  <a:pt x="186" y="72"/>
                  <a:pt x="185" y="73"/>
                  <a:pt x="182" y="73"/>
                </a:cubicBezTo>
                <a:cubicBezTo>
                  <a:pt x="183" y="74"/>
                  <a:pt x="183" y="75"/>
                  <a:pt x="183" y="75"/>
                </a:cubicBezTo>
                <a:cubicBezTo>
                  <a:pt x="184" y="74"/>
                  <a:pt x="185" y="73"/>
                  <a:pt x="186" y="72"/>
                </a:cubicBezTo>
                <a:cubicBezTo>
                  <a:pt x="186" y="71"/>
                  <a:pt x="186" y="71"/>
                  <a:pt x="186" y="71"/>
                </a:cubicBezTo>
                <a:cubicBezTo>
                  <a:pt x="186" y="70"/>
                  <a:pt x="186" y="69"/>
                  <a:pt x="186" y="67"/>
                </a:cubicBezTo>
                <a:cubicBezTo>
                  <a:pt x="186" y="67"/>
                  <a:pt x="186" y="67"/>
                  <a:pt x="186" y="67"/>
                </a:cubicBezTo>
                <a:cubicBezTo>
                  <a:pt x="185" y="68"/>
                  <a:pt x="185" y="68"/>
                  <a:pt x="185" y="69"/>
                </a:cubicBezTo>
                <a:close/>
                <a:moveTo>
                  <a:pt x="144" y="70"/>
                </a:moveTo>
                <a:cubicBezTo>
                  <a:pt x="143" y="69"/>
                  <a:pt x="143" y="69"/>
                  <a:pt x="143" y="69"/>
                </a:cubicBezTo>
                <a:cubicBezTo>
                  <a:pt x="142" y="69"/>
                  <a:pt x="142" y="69"/>
                  <a:pt x="141" y="70"/>
                </a:cubicBezTo>
                <a:cubicBezTo>
                  <a:pt x="141" y="70"/>
                  <a:pt x="140" y="71"/>
                  <a:pt x="139" y="72"/>
                </a:cubicBezTo>
                <a:cubicBezTo>
                  <a:pt x="139" y="73"/>
                  <a:pt x="139" y="73"/>
                  <a:pt x="139" y="73"/>
                </a:cubicBezTo>
                <a:cubicBezTo>
                  <a:pt x="142" y="73"/>
                  <a:pt x="142" y="73"/>
                  <a:pt x="144" y="70"/>
                </a:cubicBezTo>
                <a:close/>
                <a:moveTo>
                  <a:pt x="195" y="130"/>
                </a:moveTo>
                <a:cubicBezTo>
                  <a:pt x="197" y="127"/>
                  <a:pt x="199" y="125"/>
                  <a:pt x="201" y="123"/>
                </a:cubicBezTo>
                <a:cubicBezTo>
                  <a:pt x="201" y="122"/>
                  <a:pt x="201" y="122"/>
                  <a:pt x="202" y="121"/>
                </a:cubicBezTo>
                <a:cubicBezTo>
                  <a:pt x="202" y="121"/>
                  <a:pt x="201" y="121"/>
                  <a:pt x="201" y="121"/>
                </a:cubicBezTo>
                <a:cubicBezTo>
                  <a:pt x="200" y="122"/>
                  <a:pt x="199" y="124"/>
                  <a:pt x="198" y="125"/>
                </a:cubicBezTo>
                <a:cubicBezTo>
                  <a:pt x="196" y="126"/>
                  <a:pt x="196" y="128"/>
                  <a:pt x="195" y="130"/>
                </a:cubicBezTo>
                <a:close/>
                <a:moveTo>
                  <a:pt x="208" y="102"/>
                </a:moveTo>
                <a:cubicBezTo>
                  <a:pt x="208" y="102"/>
                  <a:pt x="209" y="101"/>
                  <a:pt x="209" y="101"/>
                </a:cubicBezTo>
                <a:cubicBezTo>
                  <a:pt x="211" y="99"/>
                  <a:pt x="212" y="97"/>
                  <a:pt x="213" y="95"/>
                </a:cubicBezTo>
                <a:cubicBezTo>
                  <a:pt x="214" y="95"/>
                  <a:pt x="214" y="94"/>
                  <a:pt x="214" y="94"/>
                </a:cubicBezTo>
                <a:cubicBezTo>
                  <a:pt x="213" y="94"/>
                  <a:pt x="213" y="94"/>
                  <a:pt x="213" y="94"/>
                </a:cubicBezTo>
                <a:cubicBezTo>
                  <a:pt x="213" y="94"/>
                  <a:pt x="213" y="95"/>
                  <a:pt x="213" y="95"/>
                </a:cubicBezTo>
                <a:cubicBezTo>
                  <a:pt x="211" y="96"/>
                  <a:pt x="210" y="98"/>
                  <a:pt x="209" y="99"/>
                </a:cubicBezTo>
                <a:cubicBezTo>
                  <a:pt x="208" y="100"/>
                  <a:pt x="208" y="101"/>
                  <a:pt x="208" y="102"/>
                </a:cubicBezTo>
                <a:close/>
                <a:moveTo>
                  <a:pt x="181" y="76"/>
                </a:moveTo>
                <a:cubicBezTo>
                  <a:pt x="180" y="77"/>
                  <a:pt x="179" y="78"/>
                  <a:pt x="178" y="79"/>
                </a:cubicBezTo>
                <a:cubicBezTo>
                  <a:pt x="178" y="80"/>
                  <a:pt x="178" y="81"/>
                  <a:pt x="178" y="82"/>
                </a:cubicBezTo>
                <a:cubicBezTo>
                  <a:pt x="180" y="80"/>
                  <a:pt x="181" y="79"/>
                  <a:pt x="182" y="77"/>
                </a:cubicBezTo>
                <a:cubicBezTo>
                  <a:pt x="181" y="77"/>
                  <a:pt x="181" y="76"/>
                  <a:pt x="181" y="76"/>
                </a:cubicBezTo>
                <a:close/>
                <a:moveTo>
                  <a:pt x="163" y="58"/>
                </a:moveTo>
                <a:cubicBezTo>
                  <a:pt x="164" y="57"/>
                  <a:pt x="165" y="56"/>
                  <a:pt x="166" y="55"/>
                </a:cubicBezTo>
                <a:cubicBezTo>
                  <a:pt x="164" y="55"/>
                  <a:pt x="163" y="54"/>
                  <a:pt x="161" y="55"/>
                </a:cubicBezTo>
                <a:cubicBezTo>
                  <a:pt x="162" y="56"/>
                  <a:pt x="162" y="57"/>
                  <a:pt x="163" y="58"/>
                </a:cubicBezTo>
                <a:close/>
                <a:moveTo>
                  <a:pt x="105" y="66"/>
                </a:moveTo>
                <a:cubicBezTo>
                  <a:pt x="105" y="66"/>
                  <a:pt x="105" y="66"/>
                  <a:pt x="105" y="66"/>
                </a:cubicBezTo>
                <a:cubicBezTo>
                  <a:pt x="104" y="66"/>
                  <a:pt x="103" y="66"/>
                  <a:pt x="102" y="66"/>
                </a:cubicBezTo>
                <a:cubicBezTo>
                  <a:pt x="102" y="66"/>
                  <a:pt x="102" y="66"/>
                  <a:pt x="102" y="67"/>
                </a:cubicBezTo>
                <a:cubicBezTo>
                  <a:pt x="101" y="67"/>
                  <a:pt x="100" y="68"/>
                  <a:pt x="100" y="69"/>
                </a:cubicBezTo>
                <a:cubicBezTo>
                  <a:pt x="101" y="69"/>
                  <a:pt x="101" y="70"/>
                  <a:pt x="101" y="70"/>
                </a:cubicBezTo>
                <a:cubicBezTo>
                  <a:pt x="102" y="70"/>
                  <a:pt x="102" y="70"/>
                  <a:pt x="102" y="69"/>
                </a:cubicBezTo>
                <a:cubicBezTo>
                  <a:pt x="103" y="68"/>
                  <a:pt x="104" y="67"/>
                  <a:pt x="105" y="66"/>
                </a:cubicBezTo>
                <a:close/>
                <a:moveTo>
                  <a:pt x="43" y="69"/>
                </a:moveTo>
                <a:cubicBezTo>
                  <a:pt x="43" y="69"/>
                  <a:pt x="43" y="69"/>
                  <a:pt x="43" y="69"/>
                </a:cubicBezTo>
                <a:cubicBezTo>
                  <a:pt x="44" y="66"/>
                  <a:pt x="46" y="64"/>
                  <a:pt x="47" y="62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6" y="61"/>
                  <a:pt x="46" y="62"/>
                </a:cubicBezTo>
                <a:cubicBezTo>
                  <a:pt x="45" y="63"/>
                  <a:pt x="44" y="64"/>
                  <a:pt x="43" y="66"/>
                </a:cubicBezTo>
                <a:cubicBezTo>
                  <a:pt x="42" y="67"/>
                  <a:pt x="42" y="68"/>
                  <a:pt x="43" y="69"/>
                </a:cubicBezTo>
                <a:close/>
                <a:moveTo>
                  <a:pt x="49" y="92"/>
                </a:moveTo>
                <a:cubicBezTo>
                  <a:pt x="49" y="92"/>
                  <a:pt x="49" y="92"/>
                  <a:pt x="49" y="92"/>
                </a:cubicBezTo>
                <a:cubicBezTo>
                  <a:pt x="51" y="92"/>
                  <a:pt x="52" y="92"/>
                  <a:pt x="53" y="92"/>
                </a:cubicBezTo>
                <a:cubicBezTo>
                  <a:pt x="53" y="91"/>
                  <a:pt x="53" y="91"/>
                  <a:pt x="53" y="90"/>
                </a:cubicBezTo>
                <a:cubicBezTo>
                  <a:pt x="53" y="90"/>
                  <a:pt x="52" y="90"/>
                  <a:pt x="51" y="90"/>
                </a:cubicBezTo>
                <a:cubicBezTo>
                  <a:pt x="51" y="90"/>
                  <a:pt x="51" y="90"/>
                  <a:pt x="50" y="90"/>
                </a:cubicBezTo>
                <a:cubicBezTo>
                  <a:pt x="50" y="91"/>
                  <a:pt x="50" y="91"/>
                  <a:pt x="49" y="92"/>
                </a:cubicBezTo>
                <a:close/>
                <a:moveTo>
                  <a:pt x="149" y="76"/>
                </a:moveTo>
                <a:cubicBezTo>
                  <a:pt x="149" y="77"/>
                  <a:pt x="150" y="77"/>
                  <a:pt x="150" y="77"/>
                </a:cubicBezTo>
                <a:cubicBezTo>
                  <a:pt x="151" y="78"/>
                  <a:pt x="152" y="78"/>
                  <a:pt x="152" y="77"/>
                </a:cubicBezTo>
                <a:cubicBezTo>
                  <a:pt x="153" y="77"/>
                  <a:pt x="153" y="76"/>
                  <a:pt x="154" y="75"/>
                </a:cubicBezTo>
                <a:cubicBezTo>
                  <a:pt x="153" y="75"/>
                  <a:pt x="152" y="75"/>
                  <a:pt x="152" y="75"/>
                </a:cubicBezTo>
                <a:cubicBezTo>
                  <a:pt x="150" y="75"/>
                  <a:pt x="150" y="75"/>
                  <a:pt x="149" y="76"/>
                </a:cubicBezTo>
                <a:close/>
                <a:moveTo>
                  <a:pt x="202" y="86"/>
                </a:moveTo>
                <a:cubicBezTo>
                  <a:pt x="201" y="86"/>
                  <a:pt x="201" y="85"/>
                  <a:pt x="201" y="85"/>
                </a:cubicBezTo>
                <a:cubicBezTo>
                  <a:pt x="201" y="85"/>
                  <a:pt x="201" y="85"/>
                  <a:pt x="201" y="85"/>
                </a:cubicBezTo>
                <a:cubicBezTo>
                  <a:pt x="198" y="87"/>
                  <a:pt x="198" y="87"/>
                  <a:pt x="199" y="90"/>
                </a:cubicBezTo>
                <a:cubicBezTo>
                  <a:pt x="200" y="89"/>
                  <a:pt x="201" y="88"/>
                  <a:pt x="202" y="86"/>
                </a:cubicBezTo>
                <a:close/>
                <a:moveTo>
                  <a:pt x="116" y="48"/>
                </a:moveTo>
                <a:cubicBezTo>
                  <a:pt x="117" y="49"/>
                  <a:pt x="117" y="50"/>
                  <a:pt x="118" y="50"/>
                </a:cubicBezTo>
                <a:cubicBezTo>
                  <a:pt x="118" y="51"/>
                  <a:pt x="118" y="51"/>
                  <a:pt x="119" y="50"/>
                </a:cubicBezTo>
                <a:cubicBezTo>
                  <a:pt x="120" y="50"/>
                  <a:pt x="120" y="49"/>
                  <a:pt x="121" y="48"/>
                </a:cubicBezTo>
                <a:cubicBezTo>
                  <a:pt x="119" y="48"/>
                  <a:pt x="118" y="48"/>
                  <a:pt x="116" y="48"/>
                </a:cubicBezTo>
                <a:close/>
                <a:moveTo>
                  <a:pt x="146" y="86"/>
                </a:moveTo>
                <a:cubicBezTo>
                  <a:pt x="148" y="84"/>
                  <a:pt x="149" y="82"/>
                  <a:pt x="150" y="81"/>
                </a:cubicBezTo>
                <a:cubicBezTo>
                  <a:pt x="149" y="81"/>
                  <a:pt x="148" y="81"/>
                  <a:pt x="147" y="81"/>
                </a:cubicBezTo>
                <a:cubicBezTo>
                  <a:pt x="147" y="82"/>
                  <a:pt x="147" y="84"/>
                  <a:pt x="146" y="86"/>
                </a:cubicBezTo>
                <a:close/>
                <a:moveTo>
                  <a:pt x="15" y="70"/>
                </a:moveTo>
                <a:cubicBezTo>
                  <a:pt x="15" y="71"/>
                  <a:pt x="14" y="72"/>
                  <a:pt x="14" y="73"/>
                </a:cubicBezTo>
                <a:cubicBezTo>
                  <a:pt x="14" y="74"/>
                  <a:pt x="15" y="74"/>
                  <a:pt x="15" y="75"/>
                </a:cubicBezTo>
                <a:cubicBezTo>
                  <a:pt x="16" y="74"/>
                  <a:pt x="17" y="72"/>
                  <a:pt x="15" y="70"/>
                </a:cubicBezTo>
                <a:close/>
                <a:moveTo>
                  <a:pt x="116" y="66"/>
                </a:moveTo>
                <a:cubicBezTo>
                  <a:pt x="116" y="66"/>
                  <a:pt x="116" y="66"/>
                  <a:pt x="116" y="66"/>
                </a:cubicBezTo>
                <a:cubicBezTo>
                  <a:pt x="115" y="66"/>
                  <a:pt x="115" y="66"/>
                  <a:pt x="114" y="66"/>
                </a:cubicBezTo>
                <a:cubicBezTo>
                  <a:pt x="113" y="66"/>
                  <a:pt x="112" y="66"/>
                  <a:pt x="112" y="67"/>
                </a:cubicBezTo>
                <a:cubicBezTo>
                  <a:pt x="112" y="68"/>
                  <a:pt x="113" y="69"/>
                  <a:pt x="114" y="69"/>
                </a:cubicBezTo>
                <a:cubicBezTo>
                  <a:pt x="114" y="68"/>
                  <a:pt x="115" y="67"/>
                  <a:pt x="116" y="66"/>
                </a:cubicBezTo>
                <a:close/>
                <a:moveTo>
                  <a:pt x="212" y="103"/>
                </a:moveTo>
                <a:cubicBezTo>
                  <a:pt x="213" y="102"/>
                  <a:pt x="214" y="100"/>
                  <a:pt x="216" y="99"/>
                </a:cubicBezTo>
                <a:cubicBezTo>
                  <a:pt x="215" y="99"/>
                  <a:pt x="215" y="98"/>
                  <a:pt x="215" y="97"/>
                </a:cubicBezTo>
                <a:cubicBezTo>
                  <a:pt x="214" y="98"/>
                  <a:pt x="213" y="99"/>
                  <a:pt x="213" y="100"/>
                </a:cubicBezTo>
                <a:cubicBezTo>
                  <a:pt x="212" y="101"/>
                  <a:pt x="212" y="102"/>
                  <a:pt x="212" y="103"/>
                </a:cubicBezTo>
                <a:close/>
                <a:moveTo>
                  <a:pt x="97" y="60"/>
                </a:moveTo>
                <a:cubicBezTo>
                  <a:pt x="95" y="62"/>
                  <a:pt x="94" y="64"/>
                  <a:pt x="94" y="65"/>
                </a:cubicBezTo>
                <a:cubicBezTo>
                  <a:pt x="95" y="65"/>
                  <a:pt x="96" y="64"/>
                  <a:pt x="97" y="64"/>
                </a:cubicBezTo>
                <a:cubicBezTo>
                  <a:pt x="97" y="63"/>
                  <a:pt x="97" y="62"/>
                  <a:pt x="97" y="60"/>
                </a:cubicBezTo>
                <a:close/>
                <a:moveTo>
                  <a:pt x="104" y="94"/>
                </a:moveTo>
                <a:cubicBezTo>
                  <a:pt x="104" y="93"/>
                  <a:pt x="104" y="93"/>
                  <a:pt x="104" y="93"/>
                </a:cubicBezTo>
                <a:cubicBezTo>
                  <a:pt x="103" y="93"/>
                  <a:pt x="103" y="93"/>
                  <a:pt x="103" y="93"/>
                </a:cubicBezTo>
                <a:cubicBezTo>
                  <a:pt x="100" y="93"/>
                  <a:pt x="96" y="93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6" y="93"/>
                  <a:pt x="100" y="94"/>
                  <a:pt x="104" y="94"/>
                </a:cubicBezTo>
                <a:close/>
                <a:moveTo>
                  <a:pt x="208" y="48"/>
                </a:moveTo>
                <a:cubicBezTo>
                  <a:pt x="207" y="49"/>
                  <a:pt x="207" y="49"/>
                  <a:pt x="207" y="50"/>
                </a:cubicBezTo>
                <a:cubicBezTo>
                  <a:pt x="207" y="51"/>
                  <a:pt x="208" y="52"/>
                  <a:pt x="208" y="54"/>
                </a:cubicBezTo>
                <a:cubicBezTo>
                  <a:pt x="209" y="53"/>
                  <a:pt x="209" y="52"/>
                  <a:pt x="210" y="52"/>
                </a:cubicBezTo>
                <a:cubicBezTo>
                  <a:pt x="209" y="51"/>
                  <a:pt x="208" y="50"/>
                  <a:pt x="208" y="48"/>
                </a:cubicBezTo>
                <a:close/>
                <a:moveTo>
                  <a:pt x="125" y="69"/>
                </a:moveTo>
                <a:cubicBezTo>
                  <a:pt x="122" y="69"/>
                  <a:pt x="122" y="69"/>
                  <a:pt x="121" y="71"/>
                </a:cubicBezTo>
                <a:cubicBezTo>
                  <a:pt x="121" y="72"/>
                  <a:pt x="122" y="72"/>
                  <a:pt x="122" y="72"/>
                </a:cubicBezTo>
                <a:cubicBezTo>
                  <a:pt x="123" y="72"/>
                  <a:pt x="123" y="72"/>
                  <a:pt x="123" y="72"/>
                </a:cubicBezTo>
                <a:cubicBezTo>
                  <a:pt x="124" y="71"/>
                  <a:pt x="125" y="70"/>
                  <a:pt x="125" y="69"/>
                </a:cubicBezTo>
                <a:close/>
                <a:moveTo>
                  <a:pt x="189" y="62"/>
                </a:moveTo>
                <a:cubicBezTo>
                  <a:pt x="189" y="63"/>
                  <a:pt x="188" y="63"/>
                  <a:pt x="188" y="64"/>
                </a:cubicBezTo>
                <a:cubicBezTo>
                  <a:pt x="188" y="65"/>
                  <a:pt x="188" y="67"/>
                  <a:pt x="189" y="68"/>
                </a:cubicBezTo>
                <a:cubicBezTo>
                  <a:pt x="189" y="68"/>
                  <a:pt x="190" y="67"/>
                  <a:pt x="190" y="66"/>
                </a:cubicBezTo>
                <a:cubicBezTo>
                  <a:pt x="190" y="66"/>
                  <a:pt x="190" y="66"/>
                  <a:pt x="190" y="65"/>
                </a:cubicBezTo>
                <a:cubicBezTo>
                  <a:pt x="190" y="65"/>
                  <a:pt x="189" y="64"/>
                  <a:pt x="189" y="62"/>
                </a:cubicBezTo>
                <a:close/>
                <a:moveTo>
                  <a:pt x="61" y="90"/>
                </a:moveTo>
                <a:cubicBezTo>
                  <a:pt x="61" y="90"/>
                  <a:pt x="61" y="91"/>
                  <a:pt x="61" y="92"/>
                </a:cubicBezTo>
                <a:cubicBezTo>
                  <a:pt x="63" y="92"/>
                  <a:pt x="64" y="91"/>
                  <a:pt x="66" y="91"/>
                </a:cubicBezTo>
                <a:cubicBezTo>
                  <a:pt x="65" y="91"/>
                  <a:pt x="65" y="90"/>
                  <a:pt x="64" y="90"/>
                </a:cubicBezTo>
                <a:cubicBezTo>
                  <a:pt x="63" y="90"/>
                  <a:pt x="62" y="90"/>
                  <a:pt x="61" y="90"/>
                </a:cubicBezTo>
                <a:close/>
                <a:moveTo>
                  <a:pt x="107" y="71"/>
                </a:moveTo>
                <a:cubicBezTo>
                  <a:pt x="108" y="70"/>
                  <a:pt x="108" y="68"/>
                  <a:pt x="109" y="67"/>
                </a:cubicBezTo>
                <a:cubicBezTo>
                  <a:pt x="109" y="67"/>
                  <a:pt x="108" y="67"/>
                  <a:pt x="108" y="66"/>
                </a:cubicBezTo>
                <a:cubicBezTo>
                  <a:pt x="107" y="68"/>
                  <a:pt x="106" y="69"/>
                  <a:pt x="105" y="70"/>
                </a:cubicBezTo>
                <a:cubicBezTo>
                  <a:pt x="106" y="70"/>
                  <a:pt x="106" y="71"/>
                  <a:pt x="107" y="71"/>
                </a:cubicBezTo>
                <a:close/>
                <a:moveTo>
                  <a:pt x="23" y="45"/>
                </a:moveTo>
                <a:cubicBezTo>
                  <a:pt x="27" y="45"/>
                  <a:pt x="30" y="45"/>
                  <a:pt x="34" y="45"/>
                </a:cubicBezTo>
                <a:cubicBezTo>
                  <a:pt x="31" y="44"/>
                  <a:pt x="28" y="44"/>
                  <a:pt x="24" y="44"/>
                </a:cubicBezTo>
                <a:cubicBezTo>
                  <a:pt x="24" y="44"/>
                  <a:pt x="24" y="44"/>
                  <a:pt x="23" y="45"/>
                </a:cubicBezTo>
                <a:close/>
                <a:moveTo>
                  <a:pt x="88" y="48"/>
                </a:moveTo>
                <a:cubicBezTo>
                  <a:pt x="86" y="48"/>
                  <a:pt x="85" y="48"/>
                  <a:pt x="83" y="48"/>
                </a:cubicBezTo>
                <a:cubicBezTo>
                  <a:pt x="84" y="49"/>
                  <a:pt x="84" y="49"/>
                  <a:pt x="84" y="50"/>
                </a:cubicBezTo>
                <a:cubicBezTo>
                  <a:pt x="85" y="51"/>
                  <a:pt x="86" y="51"/>
                  <a:pt x="86" y="50"/>
                </a:cubicBezTo>
                <a:cubicBezTo>
                  <a:pt x="87" y="50"/>
                  <a:pt x="87" y="49"/>
                  <a:pt x="88" y="48"/>
                </a:cubicBezTo>
                <a:close/>
                <a:moveTo>
                  <a:pt x="192" y="69"/>
                </a:moveTo>
                <a:cubicBezTo>
                  <a:pt x="191" y="70"/>
                  <a:pt x="190" y="71"/>
                  <a:pt x="190" y="71"/>
                </a:cubicBezTo>
                <a:cubicBezTo>
                  <a:pt x="189" y="72"/>
                  <a:pt x="189" y="73"/>
                  <a:pt x="189" y="74"/>
                </a:cubicBezTo>
                <a:cubicBezTo>
                  <a:pt x="191" y="73"/>
                  <a:pt x="193" y="72"/>
                  <a:pt x="192" y="69"/>
                </a:cubicBezTo>
                <a:close/>
                <a:moveTo>
                  <a:pt x="112" y="75"/>
                </a:moveTo>
                <a:cubicBezTo>
                  <a:pt x="112" y="76"/>
                  <a:pt x="112" y="76"/>
                  <a:pt x="113" y="76"/>
                </a:cubicBezTo>
                <a:cubicBezTo>
                  <a:pt x="114" y="77"/>
                  <a:pt x="114" y="77"/>
                  <a:pt x="115" y="76"/>
                </a:cubicBezTo>
                <a:cubicBezTo>
                  <a:pt x="115" y="76"/>
                  <a:pt x="115" y="75"/>
                  <a:pt x="115" y="75"/>
                </a:cubicBezTo>
                <a:cubicBezTo>
                  <a:pt x="114" y="73"/>
                  <a:pt x="113" y="73"/>
                  <a:pt x="112" y="75"/>
                </a:cubicBezTo>
                <a:close/>
                <a:moveTo>
                  <a:pt x="213" y="49"/>
                </a:moveTo>
                <a:cubicBezTo>
                  <a:pt x="212" y="47"/>
                  <a:pt x="211" y="46"/>
                  <a:pt x="210" y="45"/>
                </a:cubicBezTo>
                <a:cubicBezTo>
                  <a:pt x="210" y="45"/>
                  <a:pt x="209" y="46"/>
                  <a:pt x="209" y="46"/>
                </a:cubicBezTo>
                <a:cubicBezTo>
                  <a:pt x="209" y="46"/>
                  <a:pt x="209" y="47"/>
                  <a:pt x="209" y="47"/>
                </a:cubicBezTo>
                <a:cubicBezTo>
                  <a:pt x="210" y="48"/>
                  <a:pt x="211" y="49"/>
                  <a:pt x="212" y="50"/>
                </a:cubicBezTo>
                <a:cubicBezTo>
                  <a:pt x="212" y="50"/>
                  <a:pt x="212" y="49"/>
                  <a:pt x="213" y="49"/>
                </a:cubicBezTo>
                <a:close/>
                <a:moveTo>
                  <a:pt x="16" y="47"/>
                </a:moveTo>
                <a:cubicBezTo>
                  <a:pt x="17" y="48"/>
                  <a:pt x="17" y="49"/>
                  <a:pt x="16" y="50"/>
                </a:cubicBezTo>
                <a:cubicBezTo>
                  <a:pt x="16" y="51"/>
                  <a:pt x="15" y="53"/>
                  <a:pt x="15" y="54"/>
                </a:cubicBezTo>
                <a:cubicBezTo>
                  <a:pt x="15" y="54"/>
                  <a:pt x="14" y="55"/>
                  <a:pt x="14" y="55"/>
                </a:cubicBezTo>
                <a:cubicBezTo>
                  <a:pt x="14" y="55"/>
                  <a:pt x="15" y="55"/>
                  <a:pt x="15" y="55"/>
                </a:cubicBezTo>
                <a:cubicBezTo>
                  <a:pt x="16" y="52"/>
                  <a:pt x="17" y="50"/>
                  <a:pt x="19" y="47"/>
                </a:cubicBezTo>
                <a:cubicBezTo>
                  <a:pt x="18" y="47"/>
                  <a:pt x="17" y="47"/>
                  <a:pt x="16" y="47"/>
                </a:cubicBezTo>
                <a:close/>
                <a:moveTo>
                  <a:pt x="81" y="60"/>
                </a:moveTo>
                <a:cubicBezTo>
                  <a:pt x="80" y="62"/>
                  <a:pt x="79" y="63"/>
                  <a:pt x="78" y="64"/>
                </a:cubicBezTo>
                <a:cubicBezTo>
                  <a:pt x="78" y="64"/>
                  <a:pt x="79" y="65"/>
                  <a:pt x="79" y="66"/>
                </a:cubicBezTo>
                <a:cubicBezTo>
                  <a:pt x="80" y="65"/>
                  <a:pt x="80" y="64"/>
                  <a:pt x="81" y="63"/>
                </a:cubicBezTo>
                <a:cubicBezTo>
                  <a:pt x="81" y="62"/>
                  <a:pt x="81" y="62"/>
                  <a:pt x="81" y="60"/>
                </a:cubicBezTo>
                <a:close/>
                <a:moveTo>
                  <a:pt x="29" y="67"/>
                </a:moveTo>
                <a:cubicBezTo>
                  <a:pt x="29" y="67"/>
                  <a:pt x="29" y="67"/>
                  <a:pt x="30" y="67"/>
                </a:cubicBezTo>
                <a:cubicBezTo>
                  <a:pt x="30" y="66"/>
                  <a:pt x="31" y="65"/>
                  <a:pt x="32" y="63"/>
                </a:cubicBezTo>
                <a:cubicBezTo>
                  <a:pt x="32" y="63"/>
                  <a:pt x="31" y="62"/>
                  <a:pt x="31" y="62"/>
                </a:cubicBezTo>
                <a:cubicBezTo>
                  <a:pt x="30" y="63"/>
                  <a:pt x="30" y="65"/>
                  <a:pt x="29" y="66"/>
                </a:cubicBezTo>
                <a:cubicBezTo>
                  <a:pt x="29" y="66"/>
                  <a:pt x="29" y="67"/>
                  <a:pt x="29" y="67"/>
                </a:cubicBezTo>
                <a:close/>
                <a:moveTo>
                  <a:pt x="104" y="75"/>
                </a:moveTo>
                <a:cubicBezTo>
                  <a:pt x="105" y="74"/>
                  <a:pt x="105" y="74"/>
                  <a:pt x="105" y="73"/>
                </a:cubicBezTo>
                <a:cubicBezTo>
                  <a:pt x="105" y="73"/>
                  <a:pt x="104" y="73"/>
                  <a:pt x="103" y="72"/>
                </a:cubicBezTo>
                <a:cubicBezTo>
                  <a:pt x="102" y="73"/>
                  <a:pt x="102" y="74"/>
                  <a:pt x="101" y="75"/>
                </a:cubicBezTo>
                <a:cubicBezTo>
                  <a:pt x="102" y="75"/>
                  <a:pt x="103" y="75"/>
                  <a:pt x="104" y="75"/>
                </a:cubicBezTo>
                <a:close/>
                <a:moveTo>
                  <a:pt x="195" y="17"/>
                </a:moveTo>
                <a:cubicBezTo>
                  <a:pt x="195" y="15"/>
                  <a:pt x="195" y="13"/>
                  <a:pt x="193" y="12"/>
                </a:cubicBezTo>
                <a:cubicBezTo>
                  <a:pt x="193" y="14"/>
                  <a:pt x="193" y="15"/>
                  <a:pt x="193" y="16"/>
                </a:cubicBezTo>
                <a:cubicBezTo>
                  <a:pt x="194" y="17"/>
                  <a:pt x="194" y="17"/>
                  <a:pt x="195" y="17"/>
                </a:cubicBezTo>
                <a:close/>
                <a:moveTo>
                  <a:pt x="216" y="87"/>
                </a:moveTo>
                <a:cubicBezTo>
                  <a:pt x="215" y="87"/>
                  <a:pt x="215" y="86"/>
                  <a:pt x="214" y="85"/>
                </a:cubicBezTo>
                <a:cubicBezTo>
                  <a:pt x="214" y="86"/>
                  <a:pt x="213" y="86"/>
                  <a:pt x="213" y="87"/>
                </a:cubicBezTo>
                <a:cubicBezTo>
                  <a:pt x="214" y="88"/>
                  <a:pt x="214" y="88"/>
                  <a:pt x="214" y="89"/>
                </a:cubicBezTo>
                <a:cubicBezTo>
                  <a:pt x="215" y="89"/>
                  <a:pt x="216" y="88"/>
                  <a:pt x="216" y="87"/>
                </a:cubicBezTo>
                <a:close/>
                <a:moveTo>
                  <a:pt x="121" y="74"/>
                </a:moveTo>
                <a:cubicBezTo>
                  <a:pt x="120" y="74"/>
                  <a:pt x="120" y="74"/>
                  <a:pt x="119" y="74"/>
                </a:cubicBezTo>
                <a:cubicBezTo>
                  <a:pt x="119" y="74"/>
                  <a:pt x="119" y="74"/>
                  <a:pt x="118" y="75"/>
                </a:cubicBezTo>
                <a:cubicBezTo>
                  <a:pt x="118" y="75"/>
                  <a:pt x="117" y="76"/>
                  <a:pt x="117" y="77"/>
                </a:cubicBezTo>
                <a:cubicBezTo>
                  <a:pt x="118" y="77"/>
                  <a:pt x="118" y="78"/>
                  <a:pt x="119" y="77"/>
                </a:cubicBezTo>
                <a:cubicBezTo>
                  <a:pt x="119" y="76"/>
                  <a:pt x="120" y="75"/>
                  <a:pt x="121" y="74"/>
                </a:cubicBezTo>
                <a:close/>
                <a:moveTo>
                  <a:pt x="65" y="58"/>
                </a:moveTo>
                <a:cubicBezTo>
                  <a:pt x="65" y="58"/>
                  <a:pt x="65" y="58"/>
                  <a:pt x="65" y="58"/>
                </a:cubicBezTo>
                <a:cubicBezTo>
                  <a:pt x="64" y="58"/>
                  <a:pt x="64" y="59"/>
                  <a:pt x="63" y="60"/>
                </a:cubicBezTo>
                <a:cubicBezTo>
                  <a:pt x="63" y="61"/>
                  <a:pt x="63" y="61"/>
                  <a:pt x="64" y="61"/>
                </a:cubicBezTo>
                <a:cubicBezTo>
                  <a:pt x="64" y="61"/>
                  <a:pt x="65" y="61"/>
                  <a:pt x="66" y="61"/>
                </a:cubicBezTo>
                <a:cubicBezTo>
                  <a:pt x="66" y="60"/>
                  <a:pt x="65" y="59"/>
                  <a:pt x="65" y="58"/>
                </a:cubicBezTo>
                <a:close/>
                <a:moveTo>
                  <a:pt x="182" y="61"/>
                </a:moveTo>
                <a:cubicBezTo>
                  <a:pt x="181" y="62"/>
                  <a:pt x="180" y="63"/>
                  <a:pt x="179" y="64"/>
                </a:cubicBezTo>
                <a:cubicBezTo>
                  <a:pt x="179" y="65"/>
                  <a:pt x="179" y="66"/>
                  <a:pt x="179" y="66"/>
                </a:cubicBezTo>
                <a:cubicBezTo>
                  <a:pt x="181" y="65"/>
                  <a:pt x="182" y="63"/>
                  <a:pt x="182" y="61"/>
                </a:cubicBezTo>
                <a:close/>
                <a:moveTo>
                  <a:pt x="138" y="85"/>
                </a:moveTo>
                <a:cubicBezTo>
                  <a:pt x="139" y="84"/>
                  <a:pt x="140" y="82"/>
                  <a:pt x="141" y="81"/>
                </a:cubicBezTo>
                <a:cubicBezTo>
                  <a:pt x="140" y="81"/>
                  <a:pt x="139" y="81"/>
                  <a:pt x="139" y="82"/>
                </a:cubicBezTo>
                <a:cubicBezTo>
                  <a:pt x="138" y="83"/>
                  <a:pt x="138" y="83"/>
                  <a:pt x="138" y="84"/>
                </a:cubicBezTo>
                <a:cubicBezTo>
                  <a:pt x="137" y="84"/>
                  <a:pt x="137" y="85"/>
                  <a:pt x="138" y="85"/>
                </a:cubicBezTo>
                <a:close/>
                <a:moveTo>
                  <a:pt x="133" y="64"/>
                </a:moveTo>
                <a:cubicBezTo>
                  <a:pt x="135" y="65"/>
                  <a:pt x="135" y="64"/>
                  <a:pt x="136" y="63"/>
                </a:cubicBezTo>
                <a:cubicBezTo>
                  <a:pt x="136" y="63"/>
                  <a:pt x="136" y="62"/>
                  <a:pt x="137" y="62"/>
                </a:cubicBezTo>
                <a:cubicBezTo>
                  <a:pt x="137" y="61"/>
                  <a:pt x="137" y="61"/>
                  <a:pt x="136" y="61"/>
                </a:cubicBezTo>
                <a:cubicBezTo>
                  <a:pt x="135" y="62"/>
                  <a:pt x="134" y="63"/>
                  <a:pt x="133" y="64"/>
                </a:cubicBezTo>
                <a:close/>
                <a:moveTo>
                  <a:pt x="22" y="67"/>
                </a:moveTo>
                <a:cubicBezTo>
                  <a:pt x="22" y="67"/>
                  <a:pt x="23" y="67"/>
                  <a:pt x="23" y="67"/>
                </a:cubicBezTo>
                <a:cubicBezTo>
                  <a:pt x="23" y="66"/>
                  <a:pt x="24" y="65"/>
                  <a:pt x="25" y="64"/>
                </a:cubicBezTo>
                <a:cubicBezTo>
                  <a:pt x="25" y="63"/>
                  <a:pt x="25" y="62"/>
                  <a:pt x="24" y="61"/>
                </a:cubicBezTo>
                <a:cubicBezTo>
                  <a:pt x="24" y="63"/>
                  <a:pt x="23" y="64"/>
                  <a:pt x="22" y="66"/>
                </a:cubicBezTo>
                <a:cubicBezTo>
                  <a:pt x="22" y="66"/>
                  <a:pt x="22" y="66"/>
                  <a:pt x="22" y="67"/>
                </a:cubicBezTo>
                <a:close/>
                <a:moveTo>
                  <a:pt x="209" y="62"/>
                </a:moveTo>
                <a:cubicBezTo>
                  <a:pt x="209" y="61"/>
                  <a:pt x="208" y="60"/>
                  <a:pt x="208" y="59"/>
                </a:cubicBezTo>
                <a:cubicBezTo>
                  <a:pt x="207" y="59"/>
                  <a:pt x="207" y="60"/>
                  <a:pt x="207" y="60"/>
                </a:cubicBezTo>
                <a:cubicBezTo>
                  <a:pt x="207" y="61"/>
                  <a:pt x="207" y="62"/>
                  <a:pt x="208" y="63"/>
                </a:cubicBezTo>
                <a:cubicBezTo>
                  <a:pt x="208" y="63"/>
                  <a:pt x="209" y="62"/>
                  <a:pt x="209" y="62"/>
                </a:cubicBezTo>
                <a:close/>
                <a:moveTo>
                  <a:pt x="197" y="104"/>
                </a:moveTo>
                <a:cubicBezTo>
                  <a:pt x="195" y="106"/>
                  <a:pt x="194" y="107"/>
                  <a:pt x="194" y="109"/>
                </a:cubicBezTo>
                <a:cubicBezTo>
                  <a:pt x="195" y="108"/>
                  <a:pt x="196" y="107"/>
                  <a:pt x="196" y="106"/>
                </a:cubicBezTo>
                <a:cubicBezTo>
                  <a:pt x="197" y="105"/>
                  <a:pt x="197" y="105"/>
                  <a:pt x="197" y="104"/>
                </a:cubicBezTo>
                <a:close/>
                <a:moveTo>
                  <a:pt x="165" y="82"/>
                </a:moveTo>
                <a:cubicBezTo>
                  <a:pt x="165" y="82"/>
                  <a:pt x="164" y="81"/>
                  <a:pt x="163" y="81"/>
                </a:cubicBezTo>
                <a:cubicBezTo>
                  <a:pt x="163" y="82"/>
                  <a:pt x="163" y="84"/>
                  <a:pt x="164" y="85"/>
                </a:cubicBezTo>
                <a:cubicBezTo>
                  <a:pt x="164" y="84"/>
                  <a:pt x="165" y="83"/>
                  <a:pt x="165" y="82"/>
                </a:cubicBezTo>
                <a:close/>
                <a:moveTo>
                  <a:pt x="194" y="55"/>
                </a:moveTo>
                <a:cubicBezTo>
                  <a:pt x="193" y="56"/>
                  <a:pt x="194" y="57"/>
                  <a:pt x="194" y="58"/>
                </a:cubicBezTo>
                <a:cubicBezTo>
                  <a:pt x="194" y="59"/>
                  <a:pt x="194" y="60"/>
                  <a:pt x="194" y="61"/>
                </a:cubicBezTo>
                <a:cubicBezTo>
                  <a:pt x="194" y="61"/>
                  <a:pt x="195" y="60"/>
                  <a:pt x="195" y="60"/>
                </a:cubicBezTo>
                <a:cubicBezTo>
                  <a:pt x="195" y="58"/>
                  <a:pt x="195" y="57"/>
                  <a:pt x="194" y="55"/>
                </a:cubicBezTo>
                <a:close/>
                <a:moveTo>
                  <a:pt x="27" y="56"/>
                </a:moveTo>
                <a:cubicBezTo>
                  <a:pt x="26" y="58"/>
                  <a:pt x="26" y="58"/>
                  <a:pt x="27" y="60"/>
                </a:cubicBezTo>
                <a:cubicBezTo>
                  <a:pt x="28" y="59"/>
                  <a:pt x="28" y="58"/>
                  <a:pt x="28" y="58"/>
                </a:cubicBezTo>
                <a:cubicBezTo>
                  <a:pt x="28" y="57"/>
                  <a:pt x="28" y="56"/>
                  <a:pt x="27" y="56"/>
                </a:cubicBezTo>
                <a:close/>
                <a:moveTo>
                  <a:pt x="198" y="73"/>
                </a:moveTo>
                <a:cubicBezTo>
                  <a:pt x="200" y="72"/>
                  <a:pt x="201" y="71"/>
                  <a:pt x="200" y="69"/>
                </a:cubicBezTo>
                <a:cubicBezTo>
                  <a:pt x="199" y="70"/>
                  <a:pt x="197" y="71"/>
                  <a:pt x="198" y="73"/>
                </a:cubicBezTo>
                <a:close/>
                <a:moveTo>
                  <a:pt x="206" y="81"/>
                </a:moveTo>
                <a:cubicBezTo>
                  <a:pt x="207" y="79"/>
                  <a:pt x="208" y="78"/>
                  <a:pt x="209" y="77"/>
                </a:cubicBezTo>
                <a:cubicBezTo>
                  <a:pt x="209" y="77"/>
                  <a:pt x="209" y="76"/>
                  <a:pt x="208" y="76"/>
                </a:cubicBezTo>
                <a:cubicBezTo>
                  <a:pt x="208" y="77"/>
                  <a:pt x="207" y="77"/>
                  <a:pt x="206" y="78"/>
                </a:cubicBezTo>
                <a:cubicBezTo>
                  <a:pt x="206" y="79"/>
                  <a:pt x="206" y="80"/>
                  <a:pt x="206" y="81"/>
                </a:cubicBezTo>
                <a:close/>
                <a:moveTo>
                  <a:pt x="219" y="101"/>
                </a:moveTo>
                <a:cubicBezTo>
                  <a:pt x="220" y="99"/>
                  <a:pt x="222" y="97"/>
                  <a:pt x="223" y="96"/>
                </a:cubicBezTo>
                <a:cubicBezTo>
                  <a:pt x="223" y="96"/>
                  <a:pt x="223" y="95"/>
                  <a:pt x="223" y="95"/>
                </a:cubicBezTo>
                <a:cubicBezTo>
                  <a:pt x="221" y="96"/>
                  <a:pt x="220" y="98"/>
                  <a:pt x="219" y="99"/>
                </a:cubicBezTo>
                <a:cubicBezTo>
                  <a:pt x="218" y="100"/>
                  <a:pt x="219" y="100"/>
                  <a:pt x="219" y="101"/>
                </a:cubicBezTo>
                <a:close/>
                <a:moveTo>
                  <a:pt x="210" y="94"/>
                </a:moveTo>
                <a:cubicBezTo>
                  <a:pt x="210" y="94"/>
                  <a:pt x="210" y="94"/>
                  <a:pt x="210" y="94"/>
                </a:cubicBezTo>
                <a:cubicBezTo>
                  <a:pt x="211" y="93"/>
                  <a:pt x="212" y="92"/>
                  <a:pt x="212" y="92"/>
                </a:cubicBezTo>
                <a:cubicBezTo>
                  <a:pt x="212" y="91"/>
                  <a:pt x="212" y="91"/>
                  <a:pt x="212" y="91"/>
                </a:cubicBezTo>
                <a:cubicBezTo>
                  <a:pt x="212" y="90"/>
                  <a:pt x="212" y="90"/>
                  <a:pt x="211" y="89"/>
                </a:cubicBezTo>
                <a:cubicBezTo>
                  <a:pt x="211" y="91"/>
                  <a:pt x="210" y="92"/>
                  <a:pt x="210" y="94"/>
                </a:cubicBezTo>
                <a:close/>
                <a:moveTo>
                  <a:pt x="93" y="55"/>
                </a:moveTo>
                <a:cubicBezTo>
                  <a:pt x="91" y="55"/>
                  <a:pt x="90" y="55"/>
                  <a:pt x="88" y="55"/>
                </a:cubicBezTo>
                <a:cubicBezTo>
                  <a:pt x="89" y="57"/>
                  <a:pt x="89" y="57"/>
                  <a:pt x="90" y="57"/>
                </a:cubicBezTo>
                <a:cubicBezTo>
                  <a:pt x="90" y="57"/>
                  <a:pt x="91" y="57"/>
                  <a:pt x="91" y="57"/>
                </a:cubicBezTo>
                <a:cubicBezTo>
                  <a:pt x="92" y="57"/>
                  <a:pt x="92" y="56"/>
                  <a:pt x="93" y="55"/>
                </a:cubicBezTo>
                <a:close/>
                <a:moveTo>
                  <a:pt x="146" y="75"/>
                </a:moveTo>
                <a:cubicBezTo>
                  <a:pt x="146" y="75"/>
                  <a:pt x="146" y="75"/>
                  <a:pt x="146" y="75"/>
                </a:cubicBezTo>
                <a:cubicBezTo>
                  <a:pt x="146" y="75"/>
                  <a:pt x="146" y="75"/>
                  <a:pt x="146" y="75"/>
                </a:cubicBezTo>
                <a:cubicBezTo>
                  <a:pt x="146" y="75"/>
                  <a:pt x="145" y="75"/>
                  <a:pt x="144" y="75"/>
                </a:cubicBezTo>
                <a:cubicBezTo>
                  <a:pt x="143" y="75"/>
                  <a:pt x="143" y="75"/>
                  <a:pt x="143" y="77"/>
                </a:cubicBezTo>
                <a:cubicBezTo>
                  <a:pt x="143" y="77"/>
                  <a:pt x="144" y="77"/>
                  <a:pt x="145" y="77"/>
                </a:cubicBezTo>
                <a:cubicBezTo>
                  <a:pt x="145" y="77"/>
                  <a:pt x="145" y="77"/>
                  <a:pt x="144" y="77"/>
                </a:cubicBezTo>
                <a:cubicBezTo>
                  <a:pt x="145" y="76"/>
                  <a:pt x="146" y="75"/>
                  <a:pt x="146" y="75"/>
                </a:cubicBezTo>
                <a:close/>
                <a:moveTo>
                  <a:pt x="60" y="78"/>
                </a:moveTo>
                <a:cubicBezTo>
                  <a:pt x="58" y="80"/>
                  <a:pt x="57" y="82"/>
                  <a:pt x="55" y="84"/>
                </a:cubicBezTo>
                <a:cubicBezTo>
                  <a:pt x="56" y="84"/>
                  <a:pt x="57" y="84"/>
                  <a:pt x="57" y="83"/>
                </a:cubicBezTo>
                <a:cubicBezTo>
                  <a:pt x="58" y="81"/>
                  <a:pt x="59" y="80"/>
                  <a:pt x="60" y="78"/>
                </a:cubicBezTo>
                <a:close/>
                <a:moveTo>
                  <a:pt x="196" y="35"/>
                </a:moveTo>
                <a:cubicBezTo>
                  <a:pt x="195" y="34"/>
                  <a:pt x="195" y="33"/>
                  <a:pt x="195" y="32"/>
                </a:cubicBezTo>
                <a:cubicBezTo>
                  <a:pt x="194" y="34"/>
                  <a:pt x="193" y="35"/>
                  <a:pt x="193" y="36"/>
                </a:cubicBezTo>
                <a:cubicBezTo>
                  <a:pt x="193" y="36"/>
                  <a:pt x="193" y="36"/>
                  <a:pt x="193" y="36"/>
                </a:cubicBezTo>
                <a:cubicBezTo>
                  <a:pt x="194" y="36"/>
                  <a:pt x="195" y="35"/>
                  <a:pt x="196" y="35"/>
                </a:cubicBezTo>
                <a:close/>
                <a:moveTo>
                  <a:pt x="184" y="143"/>
                </a:moveTo>
                <a:cubicBezTo>
                  <a:pt x="184" y="143"/>
                  <a:pt x="183" y="144"/>
                  <a:pt x="183" y="144"/>
                </a:cubicBezTo>
                <a:cubicBezTo>
                  <a:pt x="183" y="145"/>
                  <a:pt x="183" y="146"/>
                  <a:pt x="183" y="147"/>
                </a:cubicBezTo>
                <a:cubicBezTo>
                  <a:pt x="184" y="145"/>
                  <a:pt x="184" y="145"/>
                  <a:pt x="184" y="143"/>
                </a:cubicBezTo>
                <a:close/>
                <a:moveTo>
                  <a:pt x="159" y="67"/>
                </a:moveTo>
                <a:cubicBezTo>
                  <a:pt x="159" y="67"/>
                  <a:pt x="160" y="67"/>
                  <a:pt x="160" y="67"/>
                </a:cubicBezTo>
                <a:cubicBezTo>
                  <a:pt x="161" y="65"/>
                  <a:pt x="161" y="64"/>
                  <a:pt x="162" y="63"/>
                </a:cubicBezTo>
                <a:cubicBezTo>
                  <a:pt x="162" y="63"/>
                  <a:pt x="162" y="63"/>
                  <a:pt x="162" y="62"/>
                </a:cubicBezTo>
                <a:cubicBezTo>
                  <a:pt x="162" y="63"/>
                  <a:pt x="161" y="63"/>
                  <a:pt x="161" y="63"/>
                </a:cubicBezTo>
                <a:cubicBezTo>
                  <a:pt x="161" y="64"/>
                  <a:pt x="160" y="65"/>
                  <a:pt x="159" y="65"/>
                </a:cubicBezTo>
                <a:cubicBezTo>
                  <a:pt x="159" y="66"/>
                  <a:pt x="159" y="66"/>
                  <a:pt x="159" y="67"/>
                </a:cubicBezTo>
                <a:close/>
                <a:moveTo>
                  <a:pt x="116" y="84"/>
                </a:moveTo>
                <a:cubicBezTo>
                  <a:pt x="115" y="85"/>
                  <a:pt x="115" y="86"/>
                  <a:pt x="114" y="86"/>
                </a:cubicBezTo>
                <a:cubicBezTo>
                  <a:pt x="115" y="86"/>
                  <a:pt x="116" y="86"/>
                  <a:pt x="118" y="86"/>
                </a:cubicBezTo>
                <a:cubicBezTo>
                  <a:pt x="117" y="86"/>
                  <a:pt x="117" y="85"/>
                  <a:pt x="116" y="84"/>
                </a:cubicBezTo>
                <a:close/>
                <a:moveTo>
                  <a:pt x="171" y="79"/>
                </a:moveTo>
                <a:cubicBezTo>
                  <a:pt x="171" y="79"/>
                  <a:pt x="171" y="79"/>
                  <a:pt x="172" y="78"/>
                </a:cubicBezTo>
                <a:cubicBezTo>
                  <a:pt x="172" y="78"/>
                  <a:pt x="173" y="77"/>
                  <a:pt x="174" y="76"/>
                </a:cubicBezTo>
                <a:cubicBezTo>
                  <a:pt x="174" y="75"/>
                  <a:pt x="174" y="74"/>
                  <a:pt x="174" y="74"/>
                </a:cubicBezTo>
                <a:cubicBezTo>
                  <a:pt x="173" y="75"/>
                  <a:pt x="171" y="78"/>
                  <a:pt x="171" y="79"/>
                </a:cubicBezTo>
                <a:close/>
                <a:moveTo>
                  <a:pt x="207" y="95"/>
                </a:moveTo>
                <a:cubicBezTo>
                  <a:pt x="206" y="96"/>
                  <a:pt x="206" y="97"/>
                  <a:pt x="205" y="97"/>
                </a:cubicBezTo>
                <a:cubicBezTo>
                  <a:pt x="205" y="98"/>
                  <a:pt x="204" y="99"/>
                  <a:pt x="205" y="100"/>
                </a:cubicBezTo>
                <a:cubicBezTo>
                  <a:pt x="206" y="99"/>
                  <a:pt x="207" y="98"/>
                  <a:pt x="207" y="95"/>
                </a:cubicBezTo>
                <a:close/>
                <a:moveTo>
                  <a:pt x="121" y="57"/>
                </a:moveTo>
                <a:cubicBezTo>
                  <a:pt x="121" y="57"/>
                  <a:pt x="121" y="57"/>
                  <a:pt x="121" y="57"/>
                </a:cubicBezTo>
                <a:cubicBezTo>
                  <a:pt x="122" y="57"/>
                  <a:pt x="122" y="58"/>
                  <a:pt x="123" y="59"/>
                </a:cubicBezTo>
                <a:cubicBezTo>
                  <a:pt x="123" y="58"/>
                  <a:pt x="124" y="58"/>
                  <a:pt x="125" y="57"/>
                </a:cubicBezTo>
                <a:cubicBezTo>
                  <a:pt x="123" y="57"/>
                  <a:pt x="122" y="57"/>
                  <a:pt x="121" y="57"/>
                </a:cubicBezTo>
                <a:close/>
                <a:moveTo>
                  <a:pt x="24" y="47"/>
                </a:moveTo>
                <a:cubicBezTo>
                  <a:pt x="24" y="48"/>
                  <a:pt x="25" y="49"/>
                  <a:pt x="26" y="50"/>
                </a:cubicBezTo>
                <a:cubicBezTo>
                  <a:pt x="26" y="49"/>
                  <a:pt x="27" y="48"/>
                  <a:pt x="27" y="47"/>
                </a:cubicBezTo>
                <a:cubicBezTo>
                  <a:pt x="26" y="47"/>
                  <a:pt x="25" y="47"/>
                  <a:pt x="24" y="47"/>
                </a:cubicBezTo>
                <a:close/>
                <a:moveTo>
                  <a:pt x="97" y="74"/>
                </a:moveTo>
                <a:cubicBezTo>
                  <a:pt x="97" y="74"/>
                  <a:pt x="98" y="74"/>
                  <a:pt x="98" y="74"/>
                </a:cubicBezTo>
                <a:cubicBezTo>
                  <a:pt x="99" y="73"/>
                  <a:pt x="100" y="73"/>
                  <a:pt x="100" y="72"/>
                </a:cubicBezTo>
                <a:cubicBezTo>
                  <a:pt x="99" y="71"/>
                  <a:pt x="98" y="72"/>
                  <a:pt x="97" y="74"/>
                </a:cubicBezTo>
                <a:close/>
                <a:moveTo>
                  <a:pt x="186" y="107"/>
                </a:moveTo>
                <a:cubicBezTo>
                  <a:pt x="187" y="104"/>
                  <a:pt x="187" y="102"/>
                  <a:pt x="186" y="100"/>
                </a:cubicBezTo>
                <a:cubicBezTo>
                  <a:pt x="186" y="102"/>
                  <a:pt x="186" y="105"/>
                  <a:pt x="186" y="107"/>
                </a:cubicBezTo>
                <a:close/>
                <a:moveTo>
                  <a:pt x="131" y="69"/>
                </a:moveTo>
                <a:cubicBezTo>
                  <a:pt x="130" y="70"/>
                  <a:pt x="130" y="70"/>
                  <a:pt x="130" y="70"/>
                </a:cubicBezTo>
                <a:cubicBezTo>
                  <a:pt x="130" y="72"/>
                  <a:pt x="128" y="73"/>
                  <a:pt x="127" y="71"/>
                </a:cubicBezTo>
                <a:cubicBezTo>
                  <a:pt x="127" y="71"/>
                  <a:pt x="127" y="71"/>
                  <a:pt x="127" y="71"/>
                </a:cubicBezTo>
                <a:cubicBezTo>
                  <a:pt x="127" y="72"/>
                  <a:pt x="126" y="72"/>
                  <a:pt x="126" y="72"/>
                </a:cubicBezTo>
                <a:cubicBezTo>
                  <a:pt x="127" y="72"/>
                  <a:pt x="128" y="72"/>
                  <a:pt x="129" y="72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71"/>
                  <a:pt x="131" y="70"/>
                  <a:pt x="132" y="69"/>
                </a:cubicBezTo>
                <a:cubicBezTo>
                  <a:pt x="132" y="69"/>
                  <a:pt x="132" y="69"/>
                  <a:pt x="132" y="69"/>
                </a:cubicBezTo>
                <a:cubicBezTo>
                  <a:pt x="131" y="69"/>
                  <a:pt x="131" y="69"/>
                  <a:pt x="131" y="69"/>
                </a:cubicBezTo>
                <a:close/>
                <a:moveTo>
                  <a:pt x="140" y="75"/>
                </a:moveTo>
                <a:cubicBezTo>
                  <a:pt x="139" y="75"/>
                  <a:pt x="138" y="75"/>
                  <a:pt x="137" y="75"/>
                </a:cubicBezTo>
                <a:cubicBezTo>
                  <a:pt x="136" y="75"/>
                  <a:pt x="136" y="75"/>
                  <a:pt x="136" y="76"/>
                </a:cubicBezTo>
                <a:cubicBezTo>
                  <a:pt x="137" y="76"/>
                  <a:pt x="138" y="76"/>
                  <a:pt x="139" y="76"/>
                </a:cubicBezTo>
                <a:cubicBezTo>
                  <a:pt x="140" y="76"/>
                  <a:pt x="140" y="76"/>
                  <a:pt x="140" y="75"/>
                </a:cubicBezTo>
                <a:close/>
                <a:moveTo>
                  <a:pt x="184" y="95"/>
                </a:moveTo>
                <a:cubicBezTo>
                  <a:pt x="185" y="93"/>
                  <a:pt x="185" y="93"/>
                  <a:pt x="184" y="92"/>
                </a:cubicBezTo>
                <a:cubicBezTo>
                  <a:pt x="184" y="93"/>
                  <a:pt x="183" y="94"/>
                  <a:pt x="182" y="95"/>
                </a:cubicBezTo>
                <a:cubicBezTo>
                  <a:pt x="183" y="95"/>
                  <a:pt x="184" y="95"/>
                  <a:pt x="184" y="95"/>
                </a:cubicBezTo>
                <a:close/>
                <a:moveTo>
                  <a:pt x="92" y="62"/>
                </a:moveTo>
                <a:cubicBezTo>
                  <a:pt x="93" y="61"/>
                  <a:pt x="94" y="60"/>
                  <a:pt x="94" y="59"/>
                </a:cubicBezTo>
                <a:cubicBezTo>
                  <a:pt x="93" y="59"/>
                  <a:pt x="92" y="60"/>
                  <a:pt x="91" y="61"/>
                </a:cubicBezTo>
                <a:cubicBezTo>
                  <a:pt x="92" y="61"/>
                  <a:pt x="92" y="62"/>
                  <a:pt x="92" y="62"/>
                </a:cubicBezTo>
                <a:close/>
                <a:moveTo>
                  <a:pt x="188" y="131"/>
                </a:moveTo>
                <a:cubicBezTo>
                  <a:pt x="189" y="130"/>
                  <a:pt x="189" y="129"/>
                  <a:pt x="189" y="128"/>
                </a:cubicBezTo>
                <a:cubicBezTo>
                  <a:pt x="189" y="128"/>
                  <a:pt x="189" y="127"/>
                  <a:pt x="188" y="127"/>
                </a:cubicBezTo>
                <a:cubicBezTo>
                  <a:pt x="188" y="128"/>
                  <a:pt x="188" y="130"/>
                  <a:pt x="188" y="131"/>
                </a:cubicBezTo>
                <a:close/>
                <a:moveTo>
                  <a:pt x="81" y="90"/>
                </a:moveTo>
                <a:cubicBezTo>
                  <a:pt x="82" y="90"/>
                  <a:pt x="82" y="91"/>
                  <a:pt x="83" y="90"/>
                </a:cubicBezTo>
                <a:cubicBezTo>
                  <a:pt x="83" y="90"/>
                  <a:pt x="84" y="90"/>
                  <a:pt x="84" y="90"/>
                </a:cubicBezTo>
                <a:cubicBezTo>
                  <a:pt x="84" y="90"/>
                  <a:pt x="84" y="89"/>
                  <a:pt x="84" y="89"/>
                </a:cubicBezTo>
                <a:cubicBezTo>
                  <a:pt x="83" y="89"/>
                  <a:pt x="82" y="89"/>
                  <a:pt x="82" y="89"/>
                </a:cubicBezTo>
                <a:cubicBezTo>
                  <a:pt x="82" y="89"/>
                  <a:pt x="81" y="90"/>
                  <a:pt x="81" y="90"/>
                </a:cubicBezTo>
                <a:close/>
                <a:moveTo>
                  <a:pt x="25" y="86"/>
                </a:moveTo>
                <a:cubicBezTo>
                  <a:pt x="25" y="86"/>
                  <a:pt x="25" y="86"/>
                  <a:pt x="25" y="86"/>
                </a:cubicBezTo>
                <a:cubicBezTo>
                  <a:pt x="26" y="86"/>
                  <a:pt x="27" y="84"/>
                  <a:pt x="27" y="83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3"/>
                  <a:pt x="27" y="83"/>
                  <a:pt x="27" y="82"/>
                </a:cubicBezTo>
                <a:cubicBezTo>
                  <a:pt x="26" y="84"/>
                  <a:pt x="25" y="85"/>
                  <a:pt x="25" y="86"/>
                </a:cubicBezTo>
                <a:close/>
                <a:moveTo>
                  <a:pt x="201" y="91"/>
                </a:moveTo>
                <a:cubicBezTo>
                  <a:pt x="199" y="93"/>
                  <a:pt x="199" y="93"/>
                  <a:pt x="200" y="95"/>
                </a:cubicBezTo>
                <a:cubicBezTo>
                  <a:pt x="201" y="95"/>
                  <a:pt x="201" y="94"/>
                  <a:pt x="201" y="91"/>
                </a:cubicBezTo>
                <a:close/>
                <a:moveTo>
                  <a:pt x="200" y="78"/>
                </a:moveTo>
                <a:cubicBezTo>
                  <a:pt x="200" y="79"/>
                  <a:pt x="201" y="79"/>
                  <a:pt x="201" y="80"/>
                </a:cubicBezTo>
                <a:cubicBezTo>
                  <a:pt x="202" y="80"/>
                  <a:pt x="202" y="79"/>
                  <a:pt x="202" y="79"/>
                </a:cubicBezTo>
                <a:cubicBezTo>
                  <a:pt x="202" y="78"/>
                  <a:pt x="202" y="77"/>
                  <a:pt x="201" y="76"/>
                </a:cubicBezTo>
                <a:cubicBezTo>
                  <a:pt x="201" y="77"/>
                  <a:pt x="200" y="78"/>
                  <a:pt x="200" y="78"/>
                </a:cubicBezTo>
                <a:close/>
                <a:moveTo>
                  <a:pt x="128" y="64"/>
                </a:moveTo>
                <a:cubicBezTo>
                  <a:pt x="128" y="63"/>
                  <a:pt x="128" y="62"/>
                  <a:pt x="128" y="61"/>
                </a:cubicBezTo>
                <a:cubicBezTo>
                  <a:pt x="128" y="61"/>
                  <a:pt x="128" y="61"/>
                  <a:pt x="128" y="61"/>
                </a:cubicBezTo>
                <a:cubicBezTo>
                  <a:pt x="127" y="62"/>
                  <a:pt x="126" y="63"/>
                  <a:pt x="126" y="64"/>
                </a:cubicBezTo>
                <a:cubicBezTo>
                  <a:pt x="127" y="64"/>
                  <a:pt x="127" y="64"/>
                  <a:pt x="128" y="64"/>
                </a:cubicBezTo>
                <a:close/>
                <a:moveTo>
                  <a:pt x="187" y="75"/>
                </a:moveTo>
                <a:cubicBezTo>
                  <a:pt x="186" y="76"/>
                  <a:pt x="186" y="77"/>
                  <a:pt x="185" y="78"/>
                </a:cubicBezTo>
                <a:cubicBezTo>
                  <a:pt x="185" y="78"/>
                  <a:pt x="185" y="79"/>
                  <a:pt x="185" y="79"/>
                </a:cubicBezTo>
                <a:cubicBezTo>
                  <a:pt x="185" y="79"/>
                  <a:pt x="186" y="79"/>
                  <a:pt x="186" y="79"/>
                </a:cubicBezTo>
                <a:cubicBezTo>
                  <a:pt x="186" y="78"/>
                  <a:pt x="188" y="77"/>
                  <a:pt x="187" y="75"/>
                </a:cubicBezTo>
                <a:close/>
                <a:moveTo>
                  <a:pt x="77" y="91"/>
                </a:moveTo>
                <a:cubicBezTo>
                  <a:pt x="77" y="90"/>
                  <a:pt x="77" y="89"/>
                  <a:pt x="77" y="89"/>
                </a:cubicBezTo>
                <a:cubicBezTo>
                  <a:pt x="77" y="89"/>
                  <a:pt x="76" y="89"/>
                  <a:pt x="75" y="89"/>
                </a:cubicBezTo>
                <a:cubicBezTo>
                  <a:pt x="75" y="89"/>
                  <a:pt x="75" y="90"/>
                  <a:pt x="75" y="91"/>
                </a:cubicBezTo>
                <a:cubicBezTo>
                  <a:pt x="76" y="91"/>
                  <a:pt x="76" y="91"/>
                  <a:pt x="77" y="91"/>
                </a:cubicBezTo>
                <a:close/>
                <a:moveTo>
                  <a:pt x="107" y="76"/>
                </a:moveTo>
                <a:cubicBezTo>
                  <a:pt x="107" y="76"/>
                  <a:pt x="108" y="76"/>
                  <a:pt x="108" y="75"/>
                </a:cubicBezTo>
                <a:cubicBezTo>
                  <a:pt x="109" y="75"/>
                  <a:pt x="109" y="74"/>
                  <a:pt x="110" y="74"/>
                </a:cubicBezTo>
                <a:cubicBezTo>
                  <a:pt x="108" y="73"/>
                  <a:pt x="108" y="73"/>
                  <a:pt x="107" y="74"/>
                </a:cubicBezTo>
                <a:cubicBezTo>
                  <a:pt x="107" y="75"/>
                  <a:pt x="107" y="75"/>
                  <a:pt x="107" y="76"/>
                </a:cubicBezTo>
                <a:close/>
                <a:moveTo>
                  <a:pt x="3" y="43"/>
                </a:moveTo>
                <a:cubicBezTo>
                  <a:pt x="3" y="41"/>
                  <a:pt x="5" y="41"/>
                  <a:pt x="6" y="40"/>
                </a:cubicBezTo>
                <a:cubicBezTo>
                  <a:pt x="5" y="40"/>
                  <a:pt x="4" y="40"/>
                  <a:pt x="3" y="40"/>
                </a:cubicBezTo>
                <a:cubicBezTo>
                  <a:pt x="3" y="41"/>
                  <a:pt x="3" y="42"/>
                  <a:pt x="3" y="43"/>
                </a:cubicBezTo>
                <a:close/>
                <a:moveTo>
                  <a:pt x="189" y="83"/>
                </a:moveTo>
                <a:cubicBezTo>
                  <a:pt x="190" y="82"/>
                  <a:pt x="191" y="81"/>
                  <a:pt x="192" y="80"/>
                </a:cubicBezTo>
                <a:cubicBezTo>
                  <a:pt x="192" y="80"/>
                  <a:pt x="192" y="79"/>
                  <a:pt x="192" y="78"/>
                </a:cubicBezTo>
                <a:cubicBezTo>
                  <a:pt x="191" y="80"/>
                  <a:pt x="189" y="81"/>
                  <a:pt x="189" y="83"/>
                </a:cubicBezTo>
                <a:close/>
                <a:moveTo>
                  <a:pt x="197" y="46"/>
                </a:moveTo>
                <a:cubicBezTo>
                  <a:pt x="197" y="46"/>
                  <a:pt x="197" y="46"/>
                  <a:pt x="197" y="46"/>
                </a:cubicBezTo>
                <a:cubicBezTo>
                  <a:pt x="197" y="45"/>
                  <a:pt x="197" y="44"/>
                  <a:pt x="197" y="43"/>
                </a:cubicBezTo>
                <a:cubicBezTo>
                  <a:pt x="197" y="42"/>
                  <a:pt x="197" y="42"/>
                  <a:pt x="197" y="41"/>
                </a:cubicBezTo>
                <a:cubicBezTo>
                  <a:pt x="197" y="41"/>
                  <a:pt x="196" y="41"/>
                  <a:pt x="196" y="41"/>
                </a:cubicBezTo>
                <a:cubicBezTo>
                  <a:pt x="196" y="41"/>
                  <a:pt x="196" y="42"/>
                  <a:pt x="195" y="42"/>
                </a:cubicBezTo>
                <a:cubicBezTo>
                  <a:pt x="196" y="43"/>
                  <a:pt x="196" y="45"/>
                  <a:pt x="197" y="46"/>
                </a:cubicBezTo>
                <a:close/>
                <a:moveTo>
                  <a:pt x="19" y="67"/>
                </a:moveTo>
                <a:cubicBezTo>
                  <a:pt x="19" y="66"/>
                  <a:pt x="19" y="66"/>
                  <a:pt x="19" y="66"/>
                </a:cubicBezTo>
                <a:cubicBezTo>
                  <a:pt x="19" y="66"/>
                  <a:pt x="19" y="66"/>
                  <a:pt x="18" y="66"/>
                </a:cubicBezTo>
                <a:cubicBezTo>
                  <a:pt x="17" y="67"/>
                  <a:pt x="17" y="68"/>
                  <a:pt x="18" y="69"/>
                </a:cubicBezTo>
                <a:cubicBezTo>
                  <a:pt x="18" y="68"/>
                  <a:pt x="19" y="67"/>
                  <a:pt x="19" y="67"/>
                </a:cubicBezTo>
                <a:close/>
                <a:moveTo>
                  <a:pt x="24" y="79"/>
                </a:moveTo>
                <a:cubicBezTo>
                  <a:pt x="24" y="80"/>
                  <a:pt x="24" y="80"/>
                  <a:pt x="23" y="81"/>
                </a:cubicBezTo>
                <a:cubicBezTo>
                  <a:pt x="23" y="82"/>
                  <a:pt x="23" y="82"/>
                  <a:pt x="24" y="83"/>
                </a:cubicBezTo>
                <a:cubicBezTo>
                  <a:pt x="24" y="82"/>
                  <a:pt x="24" y="81"/>
                  <a:pt x="25" y="81"/>
                </a:cubicBezTo>
                <a:cubicBezTo>
                  <a:pt x="25" y="80"/>
                  <a:pt x="25" y="80"/>
                  <a:pt x="24" y="79"/>
                </a:cubicBezTo>
                <a:close/>
                <a:moveTo>
                  <a:pt x="18" y="79"/>
                </a:moveTo>
                <a:cubicBezTo>
                  <a:pt x="18" y="80"/>
                  <a:pt x="19" y="80"/>
                  <a:pt x="19" y="81"/>
                </a:cubicBezTo>
                <a:cubicBezTo>
                  <a:pt x="20" y="80"/>
                  <a:pt x="19" y="79"/>
                  <a:pt x="19" y="78"/>
                </a:cubicBezTo>
                <a:cubicBezTo>
                  <a:pt x="18" y="78"/>
                  <a:pt x="18" y="79"/>
                  <a:pt x="18" y="79"/>
                </a:cubicBezTo>
                <a:close/>
                <a:moveTo>
                  <a:pt x="20" y="64"/>
                </a:moveTo>
                <a:cubicBezTo>
                  <a:pt x="20" y="64"/>
                  <a:pt x="20" y="64"/>
                  <a:pt x="21" y="64"/>
                </a:cubicBezTo>
                <a:cubicBezTo>
                  <a:pt x="21" y="62"/>
                  <a:pt x="22" y="61"/>
                  <a:pt x="23" y="59"/>
                </a:cubicBezTo>
                <a:cubicBezTo>
                  <a:pt x="23" y="59"/>
                  <a:pt x="23" y="59"/>
                  <a:pt x="22" y="59"/>
                </a:cubicBezTo>
                <a:cubicBezTo>
                  <a:pt x="22" y="60"/>
                  <a:pt x="21" y="61"/>
                  <a:pt x="20" y="63"/>
                </a:cubicBezTo>
                <a:cubicBezTo>
                  <a:pt x="20" y="63"/>
                  <a:pt x="20" y="63"/>
                  <a:pt x="20" y="64"/>
                </a:cubicBezTo>
                <a:close/>
                <a:moveTo>
                  <a:pt x="214" y="70"/>
                </a:moveTo>
                <a:cubicBezTo>
                  <a:pt x="214" y="70"/>
                  <a:pt x="214" y="70"/>
                  <a:pt x="214" y="70"/>
                </a:cubicBezTo>
                <a:cubicBezTo>
                  <a:pt x="213" y="71"/>
                  <a:pt x="212" y="72"/>
                  <a:pt x="211" y="74"/>
                </a:cubicBezTo>
                <a:cubicBezTo>
                  <a:pt x="210" y="74"/>
                  <a:pt x="210" y="74"/>
                  <a:pt x="211" y="75"/>
                </a:cubicBezTo>
                <a:cubicBezTo>
                  <a:pt x="212" y="73"/>
                  <a:pt x="213" y="72"/>
                  <a:pt x="214" y="70"/>
                </a:cubicBezTo>
                <a:close/>
                <a:moveTo>
                  <a:pt x="200" y="131"/>
                </a:moveTo>
                <a:cubicBezTo>
                  <a:pt x="201" y="130"/>
                  <a:pt x="203" y="128"/>
                  <a:pt x="204" y="127"/>
                </a:cubicBezTo>
                <a:cubicBezTo>
                  <a:pt x="202" y="127"/>
                  <a:pt x="201" y="129"/>
                  <a:pt x="200" y="131"/>
                </a:cubicBezTo>
                <a:close/>
                <a:moveTo>
                  <a:pt x="108" y="53"/>
                </a:moveTo>
                <a:cubicBezTo>
                  <a:pt x="106" y="53"/>
                  <a:pt x="103" y="53"/>
                  <a:pt x="102" y="53"/>
                </a:cubicBezTo>
                <a:cubicBezTo>
                  <a:pt x="103" y="53"/>
                  <a:pt x="107" y="54"/>
                  <a:pt x="108" y="54"/>
                </a:cubicBezTo>
                <a:cubicBezTo>
                  <a:pt x="108" y="54"/>
                  <a:pt x="108" y="53"/>
                  <a:pt x="108" y="53"/>
                </a:cubicBezTo>
                <a:close/>
                <a:moveTo>
                  <a:pt x="41" y="51"/>
                </a:moveTo>
                <a:cubicBezTo>
                  <a:pt x="40" y="50"/>
                  <a:pt x="40" y="50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50"/>
                  <a:pt x="39" y="51"/>
                  <a:pt x="40" y="53"/>
                </a:cubicBezTo>
                <a:cubicBezTo>
                  <a:pt x="40" y="52"/>
                  <a:pt x="40" y="51"/>
                  <a:pt x="41" y="51"/>
                </a:cubicBezTo>
                <a:close/>
                <a:moveTo>
                  <a:pt x="154" y="83"/>
                </a:moveTo>
                <a:cubicBezTo>
                  <a:pt x="155" y="82"/>
                  <a:pt x="155" y="81"/>
                  <a:pt x="156" y="81"/>
                </a:cubicBezTo>
                <a:cubicBezTo>
                  <a:pt x="155" y="81"/>
                  <a:pt x="154" y="81"/>
                  <a:pt x="153" y="81"/>
                </a:cubicBezTo>
                <a:cubicBezTo>
                  <a:pt x="153" y="81"/>
                  <a:pt x="154" y="82"/>
                  <a:pt x="154" y="83"/>
                </a:cubicBezTo>
                <a:close/>
                <a:moveTo>
                  <a:pt x="114" y="60"/>
                </a:moveTo>
                <a:cubicBezTo>
                  <a:pt x="114" y="60"/>
                  <a:pt x="114" y="60"/>
                  <a:pt x="114" y="60"/>
                </a:cubicBezTo>
                <a:cubicBezTo>
                  <a:pt x="113" y="60"/>
                  <a:pt x="113" y="61"/>
                  <a:pt x="112" y="61"/>
                </a:cubicBezTo>
                <a:cubicBezTo>
                  <a:pt x="112" y="62"/>
                  <a:pt x="111" y="63"/>
                  <a:pt x="111" y="63"/>
                </a:cubicBezTo>
                <a:cubicBezTo>
                  <a:pt x="111" y="64"/>
                  <a:pt x="112" y="63"/>
                  <a:pt x="112" y="63"/>
                </a:cubicBezTo>
                <a:cubicBezTo>
                  <a:pt x="113" y="62"/>
                  <a:pt x="113" y="61"/>
                  <a:pt x="114" y="60"/>
                </a:cubicBezTo>
                <a:close/>
                <a:moveTo>
                  <a:pt x="128" y="82"/>
                </a:moveTo>
                <a:cubicBezTo>
                  <a:pt x="128" y="82"/>
                  <a:pt x="128" y="81"/>
                  <a:pt x="127" y="81"/>
                </a:cubicBezTo>
                <a:cubicBezTo>
                  <a:pt x="127" y="81"/>
                  <a:pt x="127" y="81"/>
                  <a:pt x="127" y="82"/>
                </a:cubicBezTo>
                <a:cubicBezTo>
                  <a:pt x="126" y="83"/>
                  <a:pt x="125" y="84"/>
                  <a:pt x="124" y="85"/>
                </a:cubicBezTo>
                <a:cubicBezTo>
                  <a:pt x="124" y="85"/>
                  <a:pt x="124" y="85"/>
                  <a:pt x="125" y="85"/>
                </a:cubicBezTo>
                <a:cubicBezTo>
                  <a:pt x="126" y="84"/>
                  <a:pt x="127" y="83"/>
                  <a:pt x="128" y="82"/>
                </a:cubicBezTo>
                <a:close/>
                <a:moveTo>
                  <a:pt x="195" y="38"/>
                </a:moveTo>
                <a:cubicBezTo>
                  <a:pt x="195" y="38"/>
                  <a:pt x="195" y="38"/>
                  <a:pt x="195" y="38"/>
                </a:cubicBezTo>
                <a:cubicBezTo>
                  <a:pt x="194" y="38"/>
                  <a:pt x="194" y="39"/>
                  <a:pt x="193" y="39"/>
                </a:cubicBezTo>
                <a:cubicBezTo>
                  <a:pt x="193" y="40"/>
                  <a:pt x="193" y="40"/>
                  <a:pt x="193" y="41"/>
                </a:cubicBezTo>
                <a:cubicBezTo>
                  <a:pt x="194" y="40"/>
                  <a:pt x="195" y="39"/>
                  <a:pt x="195" y="38"/>
                </a:cubicBezTo>
                <a:close/>
                <a:moveTo>
                  <a:pt x="191" y="90"/>
                </a:moveTo>
                <a:cubicBezTo>
                  <a:pt x="190" y="91"/>
                  <a:pt x="189" y="93"/>
                  <a:pt x="189" y="94"/>
                </a:cubicBezTo>
                <a:cubicBezTo>
                  <a:pt x="190" y="93"/>
                  <a:pt x="191" y="92"/>
                  <a:pt x="191" y="90"/>
                </a:cubicBezTo>
                <a:close/>
                <a:moveTo>
                  <a:pt x="204" y="28"/>
                </a:moveTo>
                <a:cubicBezTo>
                  <a:pt x="205" y="30"/>
                  <a:pt x="206" y="31"/>
                  <a:pt x="207" y="33"/>
                </a:cubicBezTo>
                <a:cubicBezTo>
                  <a:pt x="207" y="31"/>
                  <a:pt x="205" y="29"/>
                  <a:pt x="204" y="28"/>
                </a:cubicBezTo>
                <a:close/>
                <a:moveTo>
                  <a:pt x="76" y="80"/>
                </a:moveTo>
                <a:cubicBezTo>
                  <a:pt x="76" y="81"/>
                  <a:pt x="76" y="81"/>
                  <a:pt x="76" y="82"/>
                </a:cubicBezTo>
                <a:cubicBezTo>
                  <a:pt x="77" y="82"/>
                  <a:pt x="77" y="82"/>
                  <a:pt x="78" y="82"/>
                </a:cubicBezTo>
                <a:cubicBezTo>
                  <a:pt x="77" y="81"/>
                  <a:pt x="77" y="81"/>
                  <a:pt x="76" y="80"/>
                </a:cubicBezTo>
                <a:close/>
                <a:moveTo>
                  <a:pt x="195" y="68"/>
                </a:moveTo>
                <a:cubicBezTo>
                  <a:pt x="195" y="67"/>
                  <a:pt x="195" y="66"/>
                  <a:pt x="195" y="65"/>
                </a:cubicBezTo>
                <a:cubicBezTo>
                  <a:pt x="194" y="66"/>
                  <a:pt x="194" y="66"/>
                  <a:pt x="195" y="68"/>
                </a:cubicBezTo>
                <a:close/>
                <a:moveTo>
                  <a:pt x="21" y="95"/>
                </a:moveTo>
                <a:cubicBezTo>
                  <a:pt x="24" y="96"/>
                  <a:pt x="25" y="96"/>
                  <a:pt x="27" y="95"/>
                </a:cubicBezTo>
                <a:cubicBezTo>
                  <a:pt x="25" y="95"/>
                  <a:pt x="23" y="95"/>
                  <a:pt x="21" y="95"/>
                </a:cubicBezTo>
                <a:close/>
                <a:moveTo>
                  <a:pt x="164" y="65"/>
                </a:moveTo>
                <a:cubicBezTo>
                  <a:pt x="163" y="66"/>
                  <a:pt x="163" y="66"/>
                  <a:pt x="162" y="67"/>
                </a:cubicBezTo>
                <a:cubicBezTo>
                  <a:pt x="163" y="67"/>
                  <a:pt x="164" y="67"/>
                  <a:pt x="165" y="67"/>
                </a:cubicBezTo>
                <a:cubicBezTo>
                  <a:pt x="164" y="67"/>
                  <a:pt x="164" y="66"/>
                  <a:pt x="164" y="65"/>
                </a:cubicBezTo>
                <a:close/>
                <a:moveTo>
                  <a:pt x="216" y="61"/>
                </a:moveTo>
                <a:cubicBezTo>
                  <a:pt x="216" y="61"/>
                  <a:pt x="216" y="61"/>
                  <a:pt x="216" y="61"/>
                </a:cubicBezTo>
                <a:cubicBezTo>
                  <a:pt x="216" y="62"/>
                  <a:pt x="216" y="63"/>
                  <a:pt x="217" y="64"/>
                </a:cubicBezTo>
                <a:cubicBezTo>
                  <a:pt x="217" y="63"/>
                  <a:pt x="217" y="63"/>
                  <a:pt x="218" y="63"/>
                </a:cubicBezTo>
                <a:cubicBezTo>
                  <a:pt x="217" y="62"/>
                  <a:pt x="217" y="61"/>
                  <a:pt x="216" y="61"/>
                </a:cubicBezTo>
                <a:close/>
                <a:moveTo>
                  <a:pt x="174" y="87"/>
                </a:moveTo>
                <a:cubicBezTo>
                  <a:pt x="174" y="88"/>
                  <a:pt x="174" y="88"/>
                  <a:pt x="174" y="88"/>
                </a:cubicBezTo>
                <a:cubicBezTo>
                  <a:pt x="175" y="87"/>
                  <a:pt x="175" y="86"/>
                  <a:pt x="176" y="85"/>
                </a:cubicBezTo>
                <a:cubicBezTo>
                  <a:pt x="176" y="85"/>
                  <a:pt x="176" y="84"/>
                  <a:pt x="176" y="84"/>
                </a:cubicBezTo>
                <a:cubicBezTo>
                  <a:pt x="175" y="85"/>
                  <a:pt x="174" y="86"/>
                  <a:pt x="174" y="87"/>
                </a:cubicBezTo>
                <a:close/>
                <a:moveTo>
                  <a:pt x="181" y="84"/>
                </a:moveTo>
                <a:cubicBezTo>
                  <a:pt x="181" y="84"/>
                  <a:pt x="181" y="84"/>
                  <a:pt x="181" y="84"/>
                </a:cubicBezTo>
                <a:cubicBezTo>
                  <a:pt x="182" y="83"/>
                  <a:pt x="183" y="82"/>
                  <a:pt x="184" y="81"/>
                </a:cubicBezTo>
                <a:cubicBezTo>
                  <a:pt x="184" y="81"/>
                  <a:pt x="184" y="81"/>
                  <a:pt x="183" y="80"/>
                </a:cubicBezTo>
                <a:cubicBezTo>
                  <a:pt x="182" y="82"/>
                  <a:pt x="182" y="83"/>
                  <a:pt x="181" y="84"/>
                </a:cubicBezTo>
                <a:close/>
                <a:moveTo>
                  <a:pt x="87" y="85"/>
                </a:moveTo>
                <a:cubicBezTo>
                  <a:pt x="86" y="84"/>
                  <a:pt x="85" y="85"/>
                  <a:pt x="85" y="86"/>
                </a:cubicBezTo>
                <a:cubicBezTo>
                  <a:pt x="86" y="86"/>
                  <a:pt x="86" y="86"/>
                  <a:pt x="87" y="85"/>
                </a:cubicBezTo>
                <a:close/>
                <a:moveTo>
                  <a:pt x="148" y="63"/>
                </a:moveTo>
                <a:cubicBezTo>
                  <a:pt x="147" y="64"/>
                  <a:pt x="147" y="64"/>
                  <a:pt x="148" y="65"/>
                </a:cubicBezTo>
                <a:cubicBezTo>
                  <a:pt x="149" y="64"/>
                  <a:pt x="149" y="64"/>
                  <a:pt x="148" y="63"/>
                </a:cubicBezTo>
                <a:close/>
                <a:moveTo>
                  <a:pt x="81" y="93"/>
                </a:moveTo>
                <a:cubicBezTo>
                  <a:pt x="83" y="93"/>
                  <a:pt x="85" y="93"/>
                  <a:pt x="87" y="93"/>
                </a:cubicBezTo>
                <a:cubicBezTo>
                  <a:pt x="86" y="93"/>
                  <a:pt x="84" y="93"/>
                  <a:pt x="81" y="93"/>
                </a:cubicBezTo>
                <a:close/>
                <a:moveTo>
                  <a:pt x="82" y="66"/>
                </a:moveTo>
                <a:cubicBezTo>
                  <a:pt x="81" y="68"/>
                  <a:pt x="80" y="68"/>
                  <a:pt x="82" y="69"/>
                </a:cubicBezTo>
                <a:cubicBezTo>
                  <a:pt x="82" y="68"/>
                  <a:pt x="82" y="67"/>
                  <a:pt x="82" y="66"/>
                </a:cubicBezTo>
                <a:close/>
                <a:moveTo>
                  <a:pt x="121" y="66"/>
                </a:moveTo>
                <a:cubicBezTo>
                  <a:pt x="119" y="66"/>
                  <a:pt x="119" y="66"/>
                  <a:pt x="119" y="67"/>
                </a:cubicBezTo>
                <a:cubicBezTo>
                  <a:pt x="121" y="67"/>
                  <a:pt x="121" y="67"/>
                  <a:pt x="121" y="66"/>
                </a:cubicBezTo>
                <a:close/>
                <a:moveTo>
                  <a:pt x="13" y="77"/>
                </a:moveTo>
                <a:cubicBezTo>
                  <a:pt x="13" y="78"/>
                  <a:pt x="13" y="80"/>
                  <a:pt x="13" y="81"/>
                </a:cubicBezTo>
                <a:cubicBezTo>
                  <a:pt x="14" y="79"/>
                  <a:pt x="13" y="78"/>
                  <a:pt x="13" y="77"/>
                </a:cubicBezTo>
                <a:close/>
                <a:moveTo>
                  <a:pt x="122" y="54"/>
                </a:moveTo>
                <a:cubicBezTo>
                  <a:pt x="123" y="54"/>
                  <a:pt x="125" y="54"/>
                  <a:pt x="127" y="53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25" y="53"/>
                  <a:pt x="124" y="53"/>
                  <a:pt x="122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2" y="53"/>
                  <a:pt x="122" y="53"/>
                  <a:pt x="122" y="54"/>
                </a:cubicBezTo>
                <a:close/>
                <a:moveTo>
                  <a:pt x="163" y="72"/>
                </a:moveTo>
                <a:cubicBezTo>
                  <a:pt x="163" y="71"/>
                  <a:pt x="163" y="71"/>
                  <a:pt x="163" y="71"/>
                </a:cubicBezTo>
                <a:cubicBezTo>
                  <a:pt x="162" y="71"/>
                  <a:pt x="161" y="71"/>
                  <a:pt x="160" y="71"/>
                </a:cubicBezTo>
                <a:cubicBezTo>
                  <a:pt x="160" y="71"/>
                  <a:pt x="160" y="71"/>
                  <a:pt x="160" y="71"/>
                </a:cubicBezTo>
                <a:cubicBezTo>
                  <a:pt x="160" y="71"/>
                  <a:pt x="160" y="72"/>
                  <a:pt x="160" y="72"/>
                </a:cubicBezTo>
                <a:cubicBezTo>
                  <a:pt x="161" y="72"/>
                  <a:pt x="162" y="72"/>
                  <a:pt x="163" y="72"/>
                </a:cubicBezTo>
                <a:close/>
                <a:moveTo>
                  <a:pt x="79" y="85"/>
                </a:moveTo>
                <a:cubicBezTo>
                  <a:pt x="77" y="85"/>
                  <a:pt x="76" y="85"/>
                  <a:pt x="75" y="86"/>
                </a:cubicBezTo>
                <a:cubicBezTo>
                  <a:pt x="77" y="86"/>
                  <a:pt x="78" y="86"/>
                  <a:pt x="79" y="85"/>
                </a:cubicBezTo>
                <a:close/>
                <a:moveTo>
                  <a:pt x="193" y="25"/>
                </a:moveTo>
                <a:cubicBezTo>
                  <a:pt x="194" y="24"/>
                  <a:pt x="194" y="24"/>
                  <a:pt x="193" y="22"/>
                </a:cubicBezTo>
                <a:cubicBezTo>
                  <a:pt x="193" y="23"/>
                  <a:pt x="193" y="24"/>
                  <a:pt x="193" y="25"/>
                </a:cubicBezTo>
                <a:close/>
                <a:moveTo>
                  <a:pt x="59" y="90"/>
                </a:moveTo>
                <a:cubicBezTo>
                  <a:pt x="58" y="90"/>
                  <a:pt x="58" y="90"/>
                  <a:pt x="57" y="91"/>
                </a:cubicBezTo>
                <a:cubicBezTo>
                  <a:pt x="57" y="91"/>
                  <a:pt x="58" y="92"/>
                  <a:pt x="58" y="92"/>
                </a:cubicBezTo>
                <a:cubicBezTo>
                  <a:pt x="58" y="92"/>
                  <a:pt x="59" y="91"/>
                  <a:pt x="59" y="91"/>
                </a:cubicBezTo>
                <a:cubicBezTo>
                  <a:pt x="59" y="91"/>
                  <a:pt x="59" y="90"/>
                  <a:pt x="59" y="90"/>
                </a:cubicBezTo>
                <a:close/>
                <a:moveTo>
                  <a:pt x="21" y="74"/>
                </a:moveTo>
                <a:cubicBezTo>
                  <a:pt x="20" y="75"/>
                  <a:pt x="20" y="76"/>
                  <a:pt x="21" y="77"/>
                </a:cubicBezTo>
                <a:cubicBezTo>
                  <a:pt x="22" y="75"/>
                  <a:pt x="22" y="75"/>
                  <a:pt x="21" y="74"/>
                </a:cubicBezTo>
                <a:close/>
                <a:moveTo>
                  <a:pt x="178" y="57"/>
                </a:moveTo>
                <a:cubicBezTo>
                  <a:pt x="177" y="57"/>
                  <a:pt x="177" y="57"/>
                  <a:pt x="176" y="57"/>
                </a:cubicBezTo>
                <a:cubicBezTo>
                  <a:pt x="176" y="58"/>
                  <a:pt x="177" y="58"/>
                  <a:pt x="177" y="59"/>
                </a:cubicBezTo>
                <a:cubicBezTo>
                  <a:pt x="177" y="58"/>
                  <a:pt x="178" y="58"/>
                  <a:pt x="178" y="57"/>
                </a:cubicBezTo>
                <a:close/>
                <a:moveTo>
                  <a:pt x="232" y="72"/>
                </a:moveTo>
                <a:cubicBezTo>
                  <a:pt x="233" y="74"/>
                  <a:pt x="234" y="76"/>
                  <a:pt x="235" y="76"/>
                </a:cubicBezTo>
                <a:cubicBezTo>
                  <a:pt x="234" y="75"/>
                  <a:pt x="233" y="73"/>
                  <a:pt x="232" y="72"/>
                </a:cubicBezTo>
                <a:close/>
                <a:moveTo>
                  <a:pt x="106" y="64"/>
                </a:moveTo>
                <a:cubicBezTo>
                  <a:pt x="106" y="63"/>
                  <a:pt x="106" y="62"/>
                  <a:pt x="105" y="62"/>
                </a:cubicBezTo>
                <a:cubicBezTo>
                  <a:pt x="105" y="63"/>
                  <a:pt x="104" y="63"/>
                  <a:pt x="104" y="64"/>
                </a:cubicBezTo>
                <a:cubicBezTo>
                  <a:pt x="105" y="64"/>
                  <a:pt x="105" y="64"/>
                  <a:pt x="106" y="64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1" y="85"/>
                  <a:pt x="42" y="85"/>
                  <a:pt x="42" y="85"/>
                </a:cubicBezTo>
                <a:cubicBezTo>
                  <a:pt x="42" y="84"/>
                  <a:pt x="42" y="84"/>
                  <a:pt x="43" y="83"/>
                </a:cubicBezTo>
                <a:cubicBezTo>
                  <a:pt x="42" y="83"/>
                  <a:pt x="42" y="83"/>
                  <a:pt x="42" y="83"/>
                </a:cubicBezTo>
                <a:cubicBezTo>
                  <a:pt x="42" y="84"/>
                  <a:pt x="41" y="84"/>
                  <a:pt x="41" y="85"/>
                </a:cubicBezTo>
                <a:close/>
                <a:moveTo>
                  <a:pt x="41" y="47"/>
                </a:moveTo>
                <a:cubicBezTo>
                  <a:pt x="42" y="48"/>
                  <a:pt x="42" y="48"/>
                  <a:pt x="42" y="49"/>
                </a:cubicBezTo>
                <a:cubicBezTo>
                  <a:pt x="43" y="48"/>
                  <a:pt x="43" y="48"/>
                  <a:pt x="43" y="47"/>
                </a:cubicBezTo>
                <a:cubicBezTo>
                  <a:pt x="43" y="47"/>
                  <a:pt x="42" y="47"/>
                  <a:pt x="41" y="47"/>
                </a:cubicBezTo>
                <a:close/>
                <a:moveTo>
                  <a:pt x="180" y="90"/>
                </a:moveTo>
                <a:cubicBezTo>
                  <a:pt x="180" y="90"/>
                  <a:pt x="180" y="90"/>
                  <a:pt x="179" y="90"/>
                </a:cubicBezTo>
                <a:cubicBezTo>
                  <a:pt x="179" y="90"/>
                  <a:pt x="179" y="91"/>
                  <a:pt x="179" y="92"/>
                </a:cubicBezTo>
                <a:cubicBezTo>
                  <a:pt x="180" y="91"/>
                  <a:pt x="180" y="91"/>
                  <a:pt x="180" y="90"/>
                </a:cubicBezTo>
                <a:close/>
                <a:moveTo>
                  <a:pt x="95" y="78"/>
                </a:moveTo>
                <a:cubicBezTo>
                  <a:pt x="96" y="77"/>
                  <a:pt x="96" y="77"/>
                  <a:pt x="96" y="76"/>
                </a:cubicBezTo>
                <a:cubicBezTo>
                  <a:pt x="96" y="76"/>
                  <a:pt x="95" y="76"/>
                  <a:pt x="95" y="77"/>
                </a:cubicBezTo>
                <a:cubicBezTo>
                  <a:pt x="95" y="77"/>
                  <a:pt x="95" y="78"/>
                  <a:pt x="95" y="78"/>
                </a:cubicBezTo>
                <a:close/>
                <a:moveTo>
                  <a:pt x="182" y="88"/>
                </a:moveTo>
                <a:cubicBezTo>
                  <a:pt x="182" y="88"/>
                  <a:pt x="182" y="88"/>
                  <a:pt x="182" y="88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3" y="86"/>
                  <a:pt x="184" y="86"/>
                  <a:pt x="184" y="85"/>
                </a:cubicBezTo>
                <a:cubicBezTo>
                  <a:pt x="183" y="86"/>
                  <a:pt x="182" y="87"/>
                  <a:pt x="182" y="88"/>
                </a:cubicBezTo>
                <a:close/>
                <a:moveTo>
                  <a:pt x="78" y="73"/>
                </a:moveTo>
                <a:cubicBezTo>
                  <a:pt x="78" y="73"/>
                  <a:pt x="78" y="73"/>
                  <a:pt x="78" y="73"/>
                </a:cubicBezTo>
                <a:cubicBezTo>
                  <a:pt x="77" y="74"/>
                  <a:pt x="76" y="75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7" y="75"/>
                  <a:pt x="78" y="74"/>
                  <a:pt x="78" y="73"/>
                </a:cubicBezTo>
                <a:close/>
                <a:moveTo>
                  <a:pt x="129" y="93"/>
                </a:moveTo>
                <a:cubicBezTo>
                  <a:pt x="130" y="92"/>
                  <a:pt x="130" y="92"/>
                  <a:pt x="131" y="91"/>
                </a:cubicBezTo>
                <a:cubicBezTo>
                  <a:pt x="129" y="91"/>
                  <a:pt x="129" y="91"/>
                  <a:pt x="129" y="93"/>
                </a:cubicBezTo>
                <a:close/>
                <a:moveTo>
                  <a:pt x="110" y="71"/>
                </a:moveTo>
                <a:cubicBezTo>
                  <a:pt x="110" y="71"/>
                  <a:pt x="111" y="71"/>
                  <a:pt x="112" y="71"/>
                </a:cubicBezTo>
                <a:cubicBezTo>
                  <a:pt x="111" y="70"/>
                  <a:pt x="111" y="70"/>
                  <a:pt x="111" y="70"/>
                </a:cubicBezTo>
                <a:cubicBezTo>
                  <a:pt x="110" y="70"/>
                  <a:pt x="110" y="70"/>
                  <a:pt x="110" y="71"/>
                </a:cubicBezTo>
                <a:close/>
                <a:moveTo>
                  <a:pt x="124" y="62"/>
                </a:moveTo>
                <a:cubicBezTo>
                  <a:pt x="125" y="60"/>
                  <a:pt x="126" y="60"/>
                  <a:pt x="126" y="59"/>
                </a:cubicBezTo>
                <a:cubicBezTo>
                  <a:pt x="124" y="61"/>
                  <a:pt x="124" y="61"/>
                  <a:pt x="124" y="62"/>
                </a:cubicBezTo>
                <a:close/>
                <a:moveTo>
                  <a:pt x="104" y="80"/>
                </a:moveTo>
                <a:cubicBezTo>
                  <a:pt x="105" y="79"/>
                  <a:pt x="105" y="79"/>
                  <a:pt x="106" y="78"/>
                </a:cubicBezTo>
                <a:cubicBezTo>
                  <a:pt x="105" y="78"/>
                  <a:pt x="105" y="78"/>
                  <a:pt x="104" y="80"/>
                </a:cubicBezTo>
                <a:close/>
                <a:moveTo>
                  <a:pt x="88" y="90"/>
                </a:moveTo>
                <a:cubicBezTo>
                  <a:pt x="89" y="90"/>
                  <a:pt x="89" y="90"/>
                  <a:pt x="90" y="90"/>
                </a:cubicBezTo>
                <a:cubicBezTo>
                  <a:pt x="90" y="90"/>
                  <a:pt x="90" y="90"/>
                  <a:pt x="90" y="90"/>
                </a:cubicBezTo>
                <a:cubicBezTo>
                  <a:pt x="90" y="90"/>
                  <a:pt x="90" y="89"/>
                  <a:pt x="90" y="89"/>
                </a:cubicBezTo>
                <a:cubicBezTo>
                  <a:pt x="89" y="89"/>
                  <a:pt x="89" y="90"/>
                  <a:pt x="88" y="90"/>
                </a:cubicBezTo>
                <a:close/>
                <a:moveTo>
                  <a:pt x="194" y="88"/>
                </a:moveTo>
                <a:cubicBezTo>
                  <a:pt x="194" y="88"/>
                  <a:pt x="194" y="88"/>
                  <a:pt x="194" y="88"/>
                </a:cubicBezTo>
                <a:cubicBezTo>
                  <a:pt x="195" y="88"/>
                  <a:pt x="195" y="87"/>
                  <a:pt x="195" y="87"/>
                </a:cubicBezTo>
                <a:cubicBezTo>
                  <a:pt x="196" y="86"/>
                  <a:pt x="196" y="86"/>
                  <a:pt x="195" y="85"/>
                </a:cubicBezTo>
                <a:cubicBezTo>
                  <a:pt x="195" y="86"/>
                  <a:pt x="194" y="87"/>
                  <a:pt x="194" y="88"/>
                </a:cubicBezTo>
                <a:close/>
                <a:moveTo>
                  <a:pt x="16" y="62"/>
                </a:moveTo>
                <a:cubicBezTo>
                  <a:pt x="15" y="63"/>
                  <a:pt x="16" y="64"/>
                  <a:pt x="16" y="64"/>
                </a:cubicBezTo>
                <a:cubicBezTo>
                  <a:pt x="16" y="64"/>
                  <a:pt x="17" y="64"/>
                  <a:pt x="17" y="63"/>
                </a:cubicBezTo>
                <a:cubicBezTo>
                  <a:pt x="17" y="63"/>
                  <a:pt x="16" y="62"/>
                  <a:pt x="16" y="62"/>
                </a:cubicBezTo>
                <a:close/>
                <a:moveTo>
                  <a:pt x="26" y="66"/>
                </a:moveTo>
                <a:cubicBezTo>
                  <a:pt x="24" y="68"/>
                  <a:pt x="24" y="69"/>
                  <a:pt x="25" y="69"/>
                </a:cubicBezTo>
                <a:cubicBezTo>
                  <a:pt x="25" y="68"/>
                  <a:pt x="26" y="67"/>
                  <a:pt x="26" y="66"/>
                </a:cubicBezTo>
                <a:close/>
                <a:moveTo>
                  <a:pt x="66" y="65"/>
                </a:moveTo>
                <a:cubicBezTo>
                  <a:pt x="66" y="64"/>
                  <a:pt x="66" y="64"/>
                  <a:pt x="66" y="63"/>
                </a:cubicBezTo>
                <a:cubicBezTo>
                  <a:pt x="66" y="63"/>
                  <a:pt x="65" y="63"/>
                  <a:pt x="65" y="64"/>
                </a:cubicBezTo>
                <a:cubicBezTo>
                  <a:pt x="65" y="64"/>
                  <a:pt x="65" y="64"/>
                  <a:pt x="66" y="65"/>
                </a:cubicBezTo>
                <a:close/>
                <a:moveTo>
                  <a:pt x="114" y="54"/>
                </a:moveTo>
                <a:cubicBezTo>
                  <a:pt x="114" y="53"/>
                  <a:pt x="113" y="53"/>
                  <a:pt x="113" y="53"/>
                </a:cubicBezTo>
                <a:cubicBezTo>
                  <a:pt x="112" y="53"/>
                  <a:pt x="112" y="53"/>
                  <a:pt x="112" y="54"/>
                </a:cubicBezTo>
                <a:cubicBezTo>
                  <a:pt x="112" y="54"/>
                  <a:pt x="113" y="54"/>
                  <a:pt x="114" y="54"/>
                </a:cubicBezTo>
                <a:close/>
                <a:moveTo>
                  <a:pt x="149" y="58"/>
                </a:moveTo>
                <a:cubicBezTo>
                  <a:pt x="149" y="58"/>
                  <a:pt x="150" y="57"/>
                  <a:pt x="150" y="57"/>
                </a:cubicBezTo>
                <a:cubicBezTo>
                  <a:pt x="149" y="57"/>
                  <a:pt x="149" y="57"/>
                  <a:pt x="148" y="57"/>
                </a:cubicBezTo>
                <a:cubicBezTo>
                  <a:pt x="148" y="58"/>
                  <a:pt x="149" y="58"/>
                  <a:pt x="149" y="58"/>
                </a:cubicBezTo>
                <a:close/>
                <a:moveTo>
                  <a:pt x="12" y="66"/>
                </a:moveTo>
                <a:cubicBezTo>
                  <a:pt x="12" y="65"/>
                  <a:pt x="12" y="65"/>
                  <a:pt x="13" y="64"/>
                </a:cubicBezTo>
                <a:cubicBezTo>
                  <a:pt x="12" y="64"/>
                  <a:pt x="11" y="65"/>
                  <a:pt x="12" y="66"/>
                </a:cubicBezTo>
                <a:close/>
                <a:moveTo>
                  <a:pt x="171" y="64"/>
                </a:moveTo>
                <a:cubicBezTo>
                  <a:pt x="171" y="64"/>
                  <a:pt x="171" y="64"/>
                  <a:pt x="171" y="64"/>
                </a:cubicBezTo>
                <a:cubicBezTo>
                  <a:pt x="171" y="63"/>
                  <a:pt x="171" y="63"/>
                  <a:pt x="171" y="62"/>
                </a:cubicBezTo>
                <a:cubicBezTo>
                  <a:pt x="171" y="63"/>
                  <a:pt x="171" y="63"/>
                  <a:pt x="171" y="64"/>
                </a:cubicBezTo>
                <a:close/>
                <a:moveTo>
                  <a:pt x="83" y="57"/>
                </a:moveTo>
                <a:cubicBezTo>
                  <a:pt x="84" y="57"/>
                  <a:pt x="85" y="57"/>
                  <a:pt x="85" y="55"/>
                </a:cubicBezTo>
                <a:cubicBezTo>
                  <a:pt x="84" y="56"/>
                  <a:pt x="84" y="57"/>
                  <a:pt x="83" y="57"/>
                </a:cubicBezTo>
                <a:close/>
                <a:moveTo>
                  <a:pt x="90" y="79"/>
                </a:moveTo>
                <a:cubicBezTo>
                  <a:pt x="90" y="79"/>
                  <a:pt x="89" y="80"/>
                  <a:pt x="88" y="81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0"/>
                  <a:pt x="90" y="80"/>
                  <a:pt x="90" y="79"/>
                </a:cubicBezTo>
                <a:close/>
                <a:moveTo>
                  <a:pt x="199" y="81"/>
                </a:moveTo>
                <a:cubicBezTo>
                  <a:pt x="199" y="81"/>
                  <a:pt x="198" y="81"/>
                  <a:pt x="198" y="81"/>
                </a:cubicBezTo>
                <a:cubicBezTo>
                  <a:pt x="198" y="82"/>
                  <a:pt x="198" y="82"/>
                  <a:pt x="198" y="83"/>
                </a:cubicBezTo>
                <a:cubicBezTo>
                  <a:pt x="199" y="83"/>
                  <a:pt x="199" y="82"/>
                  <a:pt x="199" y="82"/>
                </a:cubicBezTo>
                <a:cubicBezTo>
                  <a:pt x="199" y="82"/>
                  <a:pt x="199" y="81"/>
                  <a:pt x="199" y="81"/>
                </a:cubicBezTo>
                <a:close/>
                <a:moveTo>
                  <a:pt x="153" y="54"/>
                </a:moveTo>
                <a:cubicBezTo>
                  <a:pt x="153" y="54"/>
                  <a:pt x="153" y="54"/>
                  <a:pt x="153" y="54"/>
                </a:cubicBezTo>
                <a:cubicBezTo>
                  <a:pt x="152" y="54"/>
                  <a:pt x="152" y="54"/>
                  <a:pt x="151" y="54"/>
                </a:cubicBezTo>
                <a:cubicBezTo>
                  <a:pt x="152" y="54"/>
                  <a:pt x="152" y="55"/>
                  <a:pt x="152" y="55"/>
                </a:cubicBezTo>
                <a:cubicBezTo>
                  <a:pt x="152" y="55"/>
                  <a:pt x="153" y="54"/>
                  <a:pt x="153" y="54"/>
                </a:cubicBezTo>
                <a:close/>
                <a:moveTo>
                  <a:pt x="150" y="61"/>
                </a:moveTo>
                <a:cubicBezTo>
                  <a:pt x="151" y="60"/>
                  <a:pt x="152" y="60"/>
                  <a:pt x="152" y="59"/>
                </a:cubicBezTo>
                <a:cubicBezTo>
                  <a:pt x="150" y="60"/>
                  <a:pt x="150" y="60"/>
                  <a:pt x="150" y="61"/>
                </a:cubicBezTo>
                <a:close/>
                <a:moveTo>
                  <a:pt x="110" y="79"/>
                </a:moveTo>
                <a:cubicBezTo>
                  <a:pt x="110" y="79"/>
                  <a:pt x="110" y="79"/>
                  <a:pt x="110" y="79"/>
                </a:cubicBezTo>
                <a:cubicBezTo>
                  <a:pt x="111" y="79"/>
                  <a:pt x="111" y="79"/>
                  <a:pt x="112" y="79"/>
                </a:cubicBezTo>
                <a:cubicBezTo>
                  <a:pt x="111" y="79"/>
                  <a:pt x="111" y="79"/>
                  <a:pt x="110" y="79"/>
                </a:cubicBezTo>
                <a:close/>
                <a:moveTo>
                  <a:pt x="40" y="72"/>
                </a:moveTo>
                <a:cubicBezTo>
                  <a:pt x="41" y="71"/>
                  <a:pt x="41" y="70"/>
                  <a:pt x="40" y="70"/>
                </a:cubicBezTo>
                <a:cubicBezTo>
                  <a:pt x="40" y="70"/>
                  <a:pt x="40" y="70"/>
                  <a:pt x="40" y="71"/>
                </a:cubicBezTo>
                <a:cubicBezTo>
                  <a:pt x="40" y="71"/>
                  <a:pt x="40" y="71"/>
                  <a:pt x="40" y="71"/>
                </a:cubicBezTo>
                <a:cubicBezTo>
                  <a:pt x="40" y="71"/>
                  <a:pt x="40" y="71"/>
                  <a:pt x="40" y="72"/>
                </a:cubicBezTo>
                <a:close/>
                <a:moveTo>
                  <a:pt x="205" y="47"/>
                </a:moveTo>
                <a:cubicBezTo>
                  <a:pt x="206" y="46"/>
                  <a:pt x="206" y="46"/>
                  <a:pt x="204" y="44"/>
                </a:cubicBezTo>
                <a:cubicBezTo>
                  <a:pt x="205" y="45"/>
                  <a:pt x="205" y="46"/>
                  <a:pt x="205" y="47"/>
                </a:cubicBezTo>
                <a:close/>
                <a:moveTo>
                  <a:pt x="47" y="90"/>
                </a:moveTo>
                <a:cubicBezTo>
                  <a:pt x="46" y="90"/>
                  <a:pt x="46" y="91"/>
                  <a:pt x="46" y="92"/>
                </a:cubicBezTo>
                <a:cubicBezTo>
                  <a:pt x="47" y="91"/>
                  <a:pt x="47" y="91"/>
                  <a:pt x="47" y="90"/>
                </a:cubicBezTo>
                <a:close/>
                <a:moveTo>
                  <a:pt x="173" y="69"/>
                </a:moveTo>
                <a:cubicBezTo>
                  <a:pt x="173" y="68"/>
                  <a:pt x="172" y="67"/>
                  <a:pt x="172" y="67"/>
                </a:cubicBezTo>
                <a:cubicBezTo>
                  <a:pt x="172" y="67"/>
                  <a:pt x="172" y="68"/>
                  <a:pt x="171" y="68"/>
                </a:cubicBezTo>
                <a:cubicBezTo>
                  <a:pt x="172" y="68"/>
                  <a:pt x="172" y="68"/>
                  <a:pt x="173" y="69"/>
                </a:cubicBezTo>
                <a:close/>
                <a:moveTo>
                  <a:pt x="116" y="70"/>
                </a:moveTo>
                <a:cubicBezTo>
                  <a:pt x="116" y="71"/>
                  <a:pt x="115" y="71"/>
                  <a:pt x="115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1"/>
                  <a:pt x="116" y="71"/>
                  <a:pt x="116" y="70"/>
                </a:cubicBezTo>
                <a:close/>
                <a:moveTo>
                  <a:pt x="193" y="49"/>
                </a:moveTo>
                <a:cubicBezTo>
                  <a:pt x="194" y="49"/>
                  <a:pt x="194" y="49"/>
                  <a:pt x="194" y="49"/>
                </a:cubicBezTo>
                <a:cubicBezTo>
                  <a:pt x="194" y="48"/>
                  <a:pt x="194" y="47"/>
                  <a:pt x="193" y="46"/>
                </a:cubicBezTo>
                <a:cubicBezTo>
                  <a:pt x="193" y="47"/>
                  <a:pt x="193" y="48"/>
                  <a:pt x="193" y="49"/>
                </a:cubicBezTo>
                <a:close/>
                <a:moveTo>
                  <a:pt x="206" y="118"/>
                </a:moveTo>
                <a:cubicBezTo>
                  <a:pt x="207" y="117"/>
                  <a:pt x="207" y="116"/>
                  <a:pt x="208" y="115"/>
                </a:cubicBezTo>
                <a:cubicBezTo>
                  <a:pt x="208" y="115"/>
                  <a:pt x="208" y="115"/>
                  <a:pt x="208" y="115"/>
                </a:cubicBezTo>
                <a:cubicBezTo>
                  <a:pt x="207" y="116"/>
                  <a:pt x="206" y="116"/>
                  <a:pt x="206" y="118"/>
                </a:cubicBezTo>
                <a:close/>
                <a:moveTo>
                  <a:pt x="146" y="59"/>
                </a:moveTo>
                <a:cubicBezTo>
                  <a:pt x="146" y="59"/>
                  <a:pt x="146" y="60"/>
                  <a:pt x="146" y="61"/>
                </a:cubicBezTo>
                <a:cubicBezTo>
                  <a:pt x="147" y="60"/>
                  <a:pt x="147" y="60"/>
                  <a:pt x="146" y="59"/>
                </a:cubicBezTo>
                <a:close/>
                <a:moveTo>
                  <a:pt x="95" y="90"/>
                </a:moveTo>
                <a:cubicBezTo>
                  <a:pt x="94" y="89"/>
                  <a:pt x="93" y="89"/>
                  <a:pt x="93" y="90"/>
                </a:cubicBezTo>
                <a:cubicBezTo>
                  <a:pt x="94" y="90"/>
                  <a:pt x="94" y="90"/>
                  <a:pt x="95" y="90"/>
                </a:cubicBezTo>
                <a:close/>
                <a:moveTo>
                  <a:pt x="134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5" y="79"/>
                  <a:pt x="135" y="79"/>
                  <a:pt x="136" y="79"/>
                </a:cubicBezTo>
                <a:cubicBezTo>
                  <a:pt x="136" y="79"/>
                  <a:pt x="136" y="78"/>
                  <a:pt x="136" y="78"/>
                </a:cubicBezTo>
                <a:cubicBezTo>
                  <a:pt x="135" y="78"/>
                  <a:pt x="135" y="78"/>
                  <a:pt x="134" y="78"/>
                </a:cubicBezTo>
                <a:close/>
                <a:moveTo>
                  <a:pt x="28" y="79"/>
                </a:moveTo>
                <a:cubicBezTo>
                  <a:pt x="28" y="80"/>
                  <a:pt x="29" y="80"/>
                  <a:pt x="29" y="81"/>
                </a:cubicBezTo>
                <a:cubicBezTo>
                  <a:pt x="29" y="80"/>
                  <a:pt x="29" y="80"/>
                  <a:pt x="28" y="79"/>
                </a:cubicBezTo>
                <a:close/>
                <a:moveTo>
                  <a:pt x="113" y="84"/>
                </a:moveTo>
                <a:cubicBezTo>
                  <a:pt x="113" y="84"/>
                  <a:pt x="114" y="83"/>
                  <a:pt x="114" y="82"/>
                </a:cubicBezTo>
                <a:cubicBezTo>
                  <a:pt x="113" y="83"/>
                  <a:pt x="113" y="83"/>
                  <a:pt x="113" y="84"/>
                </a:cubicBezTo>
                <a:close/>
                <a:moveTo>
                  <a:pt x="14" y="94"/>
                </a:moveTo>
                <a:cubicBezTo>
                  <a:pt x="14" y="95"/>
                  <a:pt x="14" y="95"/>
                  <a:pt x="16" y="95"/>
                </a:cubicBezTo>
                <a:cubicBezTo>
                  <a:pt x="15" y="94"/>
                  <a:pt x="15" y="94"/>
                  <a:pt x="14" y="94"/>
                </a:cubicBezTo>
                <a:close/>
                <a:moveTo>
                  <a:pt x="140" y="65"/>
                </a:moveTo>
                <a:cubicBezTo>
                  <a:pt x="139" y="64"/>
                  <a:pt x="139" y="64"/>
                  <a:pt x="139" y="63"/>
                </a:cubicBezTo>
                <a:cubicBezTo>
                  <a:pt x="138" y="64"/>
                  <a:pt x="138" y="64"/>
                  <a:pt x="138" y="65"/>
                </a:cubicBezTo>
                <a:cubicBezTo>
                  <a:pt x="139" y="65"/>
                  <a:pt x="139" y="65"/>
                  <a:pt x="140" y="65"/>
                </a:cubicBezTo>
                <a:close/>
                <a:moveTo>
                  <a:pt x="217" y="82"/>
                </a:moveTo>
                <a:cubicBezTo>
                  <a:pt x="216" y="83"/>
                  <a:pt x="216" y="83"/>
                  <a:pt x="217" y="84"/>
                </a:cubicBezTo>
                <a:cubicBezTo>
                  <a:pt x="217" y="83"/>
                  <a:pt x="217" y="83"/>
                  <a:pt x="217" y="82"/>
                </a:cubicBezTo>
                <a:close/>
                <a:moveTo>
                  <a:pt x="173" y="93"/>
                </a:moveTo>
                <a:cubicBezTo>
                  <a:pt x="173" y="93"/>
                  <a:pt x="173" y="93"/>
                  <a:pt x="173" y="93"/>
                </a:cubicBezTo>
                <a:cubicBezTo>
                  <a:pt x="173" y="93"/>
                  <a:pt x="172" y="93"/>
                  <a:pt x="172" y="94"/>
                </a:cubicBezTo>
                <a:cubicBezTo>
                  <a:pt x="172" y="94"/>
                  <a:pt x="173" y="94"/>
                  <a:pt x="173" y="94"/>
                </a:cubicBezTo>
                <a:cubicBezTo>
                  <a:pt x="173" y="93"/>
                  <a:pt x="173" y="93"/>
                  <a:pt x="173" y="93"/>
                </a:cubicBezTo>
                <a:close/>
                <a:moveTo>
                  <a:pt x="73" y="55"/>
                </a:moveTo>
                <a:cubicBezTo>
                  <a:pt x="73" y="55"/>
                  <a:pt x="73" y="54"/>
                  <a:pt x="73" y="54"/>
                </a:cubicBezTo>
                <a:cubicBezTo>
                  <a:pt x="73" y="54"/>
                  <a:pt x="73" y="54"/>
                  <a:pt x="72" y="54"/>
                </a:cubicBezTo>
                <a:cubicBezTo>
                  <a:pt x="72" y="54"/>
                  <a:pt x="73" y="55"/>
                  <a:pt x="73" y="55"/>
                </a:cubicBezTo>
                <a:close/>
                <a:moveTo>
                  <a:pt x="28" y="74"/>
                </a:moveTo>
                <a:cubicBezTo>
                  <a:pt x="28" y="74"/>
                  <a:pt x="28" y="74"/>
                  <a:pt x="28" y="74"/>
                </a:cubicBezTo>
                <a:cubicBezTo>
                  <a:pt x="28" y="74"/>
                  <a:pt x="29" y="74"/>
                  <a:pt x="29" y="73"/>
                </a:cubicBezTo>
                <a:cubicBezTo>
                  <a:pt x="28" y="73"/>
                  <a:pt x="28" y="74"/>
                  <a:pt x="28" y="74"/>
                </a:cubicBezTo>
                <a:close/>
                <a:moveTo>
                  <a:pt x="138" y="59"/>
                </a:moveTo>
                <a:cubicBezTo>
                  <a:pt x="138" y="59"/>
                  <a:pt x="139" y="59"/>
                  <a:pt x="139" y="59"/>
                </a:cubicBezTo>
                <a:cubicBezTo>
                  <a:pt x="139" y="59"/>
                  <a:pt x="139" y="58"/>
                  <a:pt x="140" y="58"/>
                </a:cubicBezTo>
                <a:cubicBezTo>
                  <a:pt x="139" y="58"/>
                  <a:pt x="139" y="58"/>
                  <a:pt x="138" y="59"/>
                </a:cubicBezTo>
                <a:close/>
                <a:moveTo>
                  <a:pt x="188" y="137"/>
                </a:moveTo>
                <a:cubicBezTo>
                  <a:pt x="188" y="136"/>
                  <a:pt x="188" y="136"/>
                  <a:pt x="188" y="135"/>
                </a:cubicBezTo>
                <a:cubicBezTo>
                  <a:pt x="188" y="135"/>
                  <a:pt x="188" y="135"/>
                  <a:pt x="188" y="135"/>
                </a:cubicBezTo>
                <a:cubicBezTo>
                  <a:pt x="188" y="136"/>
                  <a:pt x="188" y="136"/>
                  <a:pt x="188" y="137"/>
                </a:cubicBezTo>
                <a:close/>
                <a:moveTo>
                  <a:pt x="203" y="49"/>
                </a:moveTo>
                <a:cubicBezTo>
                  <a:pt x="203" y="49"/>
                  <a:pt x="203" y="50"/>
                  <a:pt x="203" y="50"/>
                </a:cubicBezTo>
                <a:cubicBezTo>
                  <a:pt x="203" y="50"/>
                  <a:pt x="203" y="49"/>
                  <a:pt x="203" y="49"/>
                </a:cubicBezTo>
                <a:close/>
                <a:moveTo>
                  <a:pt x="115" y="63"/>
                </a:moveTo>
                <a:cubicBezTo>
                  <a:pt x="115" y="63"/>
                  <a:pt x="115" y="63"/>
                  <a:pt x="116" y="63"/>
                </a:cubicBezTo>
                <a:cubicBezTo>
                  <a:pt x="116" y="63"/>
                  <a:pt x="115" y="63"/>
                  <a:pt x="115" y="62"/>
                </a:cubicBezTo>
                <a:cubicBezTo>
                  <a:pt x="115" y="63"/>
                  <a:pt x="115" y="63"/>
                  <a:pt x="115" y="63"/>
                </a:cubicBezTo>
                <a:close/>
                <a:moveTo>
                  <a:pt x="26" y="71"/>
                </a:moveTo>
                <a:cubicBezTo>
                  <a:pt x="27" y="71"/>
                  <a:pt x="28" y="70"/>
                  <a:pt x="27" y="69"/>
                </a:cubicBezTo>
                <a:cubicBezTo>
                  <a:pt x="27" y="70"/>
                  <a:pt x="27" y="71"/>
                  <a:pt x="26" y="71"/>
                </a:cubicBezTo>
                <a:close/>
                <a:moveTo>
                  <a:pt x="187" y="85"/>
                </a:moveTo>
                <a:cubicBezTo>
                  <a:pt x="188" y="84"/>
                  <a:pt x="188" y="84"/>
                  <a:pt x="188" y="84"/>
                </a:cubicBezTo>
                <a:cubicBezTo>
                  <a:pt x="188" y="84"/>
                  <a:pt x="187" y="85"/>
                  <a:pt x="187" y="85"/>
                </a:cubicBezTo>
                <a:close/>
                <a:moveTo>
                  <a:pt x="185" y="133"/>
                </a:moveTo>
                <a:cubicBezTo>
                  <a:pt x="185" y="133"/>
                  <a:pt x="185" y="133"/>
                  <a:pt x="185" y="134"/>
                </a:cubicBezTo>
                <a:cubicBezTo>
                  <a:pt x="185" y="134"/>
                  <a:pt x="185" y="133"/>
                  <a:pt x="185" y="133"/>
                </a:cubicBezTo>
                <a:close/>
                <a:moveTo>
                  <a:pt x="190" y="96"/>
                </a:moveTo>
                <a:cubicBezTo>
                  <a:pt x="191" y="96"/>
                  <a:pt x="191" y="96"/>
                  <a:pt x="191" y="96"/>
                </a:cubicBezTo>
                <a:cubicBezTo>
                  <a:pt x="191" y="96"/>
                  <a:pt x="191" y="96"/>
                  <a:pt x="191" y="95"/>
                </a:cubicBezTo>
                <a:cubicBezTo>
                  <a:pt x="191" y="95"/>
                  <a:pt x="191" y="95"/>
                  <a:pt x="191" y="95"/>
                </a:cubicBezTo>
                <a:cubicBezTo>
                  <a:pt x="191" y="95"/>
                  <a:pt x="191" y="96"/>
                  <a:pt x="190" y="96"/>
                </a:cubicBezTo>
                <a:close/>
                <a:moveTo>
                  <a:pt x="197" y="56"/>
                </a:moveTo>
                <a:cubicBezTo>
                  <a:pt x="197" y="56"/>
                  <a:pt x="197" y="57"/>
                  <a:pt x="197" y="57"/>
                </a:cubicBezTo>
                <a:cubicBezTo>
                  <a:pt x="198" y="57"/>
                  <a:pt x="197" y="56"/>
                  <a:pt x="197" y="56"/>
                </a:cubicBezTo>
                <a:close/>
                <a:moveTo>
                  <a:pt x="51" y="84"/>
                </a:moveTo>
                <a:cubicBezTo>
                  <a:pt x="50" y="84"/>
                  <a:pt x="50" y="84"/>
                  <a:pt x="50" y="83"/>
                </a:cubicBezTo>
                <a:cubicBezTo>
                  <a:pt x="50" y="84"/>
                  <a:pt x="50" y="84"/>
                  <a:pt x="49" y="84"/>
                </a:cubicBezTo>
                <a:cubicBezTo>
                  <a:pt x="50" y="84"/>
                  <a:pt x="50" y="84"/>
                  <a:pt x="51" y="84"/>
                </a:cubicBezTo>
                <a:close/>
                <a:moveTo>
                  <a:pt x="205" y="64"/>
                </a:moveTo>
                <a:cubicBezTo>
                  <a:pt x="205" y="63"/>
                  <a:pt x="205" y="63"/>
                  <a:pt x="205" y="62"/>
                </a:cubicBezTo>
                <a:cubicBezTo>
                  <a:pt x="204" y="63"/>
                  <a:pt x="205" y="63"/>
                  <a:pt x="205" y="64"/>
                </a:cubicBezTo>
                <a:close/>
                <a:moveTo>
                  <a:pt x="93" y="80"/>
                </a:moveTo>
                <a:cubicBezTo>
                  <a:pt x="94" y="80"/>
                  <a:pt x="94" y="80"/>
                  <a:pt x="93" y="79"/>
                </a:cubicBezTo>
                <a:cubicBezTo>
                  <a:pt x="93" y="80"/>
                  <a:pt x="93" y="80"/>
                  <a:pt x="93" y="80"/>
                </a:cubicBezTo>
                <a:close/>
                <a:moveTo>
                  <a:pt x="199" y="42"/>
                </a:moveTo>
                <a:cubicBezTo>
                  <a:pt x="199" y="43"/>
                  <a:pt x="199" y="43"/>
                  <a:pt x="200" y="44"/>
                </a:cubicBezTo>
                <a:cubicBezTo>
                  <a:pt x="200" y="43"/>
                  <a:pt x="200" y="43"/>
                  <a:pt x="199" y="42"/>
                </a:cubicBezTo>
                <a:close/>
                <a:moveTo>
                  <a:pt x="215" y="92"/>
                </a:moveTo>
                <a:cubicBezTo>
                  <a:pt x="215" y="92"/>
                  <a:pt x="216" y="92"/>
                  <a:pt x="216" y="92"/>
                </a:cubicBezTo>
                <a:cubicBezTo>
                  <a:pt x="216" y="92"/>
                  <a:pt x="216" y="91"/>
                  <a:pt x="216" y="91"/>
                </a:cubicBezTo>
                <a:cubicBezTo>
                  <a:pt x="216" y="91"/>
                  <a:pt x="216" y="91"/>
                  <a:pt x="216" y="91"/>
                </a:cubicBezTo>
                <a:cubicBezTo>
                  <a:pt x="216" y="91"/>
                  <a:pt x="216" y="91"/>
                  <a:pt x="215" y="92"/>
                </a:cubicBezTo>
                <a:close/>
                <a:moveTo>
                  <a:pt x="132" y="75"/>
                </a:moveTo>
                <a:cubicBezTo>
                  <a:pt x="132" y="75"/>
                  <a:pt x="133" y="76"/>
                  <a:pt x="133" y="75"/>
                </a:cubicBezTo>
                <a:cubicBezTo>
                  <a:pt x="133" y="75"/>
                  <a:pt x="132" y="75"/>
                  <a:pt x="132" y="75"/>
                </a:cubicBezTo>
                <a:close/>
                <a:moveTo>
                  <a:pt x="153" y="72"/>
                </a:moveTo>
                <a:cubicBezTo>
                  <a:pt x="153" y="72"/>
                  <a:pt x="153" y="72"/>
                  <a:pt x="153" y="72"/>
                </a:cubicBezTo>
                <a:cubicBezTo>
                  <a:pt x="153" y="72"/>
                  <a:pt x="153" y="72"/>
                  <a:pt x="154" y="72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3" y="72"/>
                  <a:pt x="153" y="72"/>
                  <a:pt x="153" y="72"/>
                </a:cubicBezTo>
                <a:close/>
                <a:moveTo>
                  <a:pt x="191" y="60"/>
                </a:moveTo>
                <a:cubicBezTo>
                  <a:pt x="191" y="60"/>
                  <a:pt x="191" y="60"/>
                  <a:pt x="191" y="60"/>
                </a:cubicBezTo>
                <a:cubicBezTo>
                  <a:pt x="191" y="60"/>
                  <a:pt x="191" y="60"/>
                  <a:pt x="191" y="59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1" y="60"/>
                  <a:pt x="191" y="60"/>
                  <a:pt x="191" y="60"/>
                </a:cubicBezTo>
                <a:close/>
                <a:moveTo>
                  <a:pt x="156" y="70"/>
                </a:moveTo>
                <a:cubicBezTo>
                  <a:pt x="156" y="71"/>
                  <a:pt x="156" y="71"/>
                  <a:pt x="156" y="71"/>
                </a:cubicBezTo>
                <a:cubicBezTo>
                  <a:pt x="156" y="71"/>
                  <a:pt x="156" y="71"/>
                  <a:pt x="156" y="71"/>
                </a:cubicBezTo>
                <a:cubicBezTo>
                  <a:pt x="157" y="71"/>
                  <a:pt x="157" y="71"/>
                  <a:pt x="157" y="71"/>
                </a:cubicBezTo>
                <a:cubicBezTo>
                  <a:pt x="156" y="70"/>
                  <a:pt x="156" y="70"/>
                  <a:pt x="156" y="70"/>
                </a:cubicBezTo>
                <a:close/>
                <a:moveTo>
                  <a:pt x="96" y="67"/>
                </a:move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8"/>
                </a:cubicBezTo>
                <a:cubicBezTo>
                  <a:pt x="96" y="67"/>
                  <a:pt x="96" y="67"/>
                  <a:pt x="96" y="67"/>
                </a:cubicBezTo>
                <a:close/>
                <a:moveTo>
                  <a:pt x="14" y="67"/>
                </a:moveTo>
                <a:cubicBezTo>
                  <a:pt x="14" y="67"/>
                  <a:pt x="14" y="67"/>
                  <a:pt x="14" y="68"/>
                </a:cubicBezTo>
                <a:cubicBezTo>
                  <a:pt x="14" y="68"/>
                  <a:pt x="14" y="67"/>
                  <a:pt x="14" y="67"/>
                </a:cubicBezTo>
                <a:close/>
                <a:moveTo>
                  <a:pt x="38" y="96"/>
                </a:move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lose/>
                <a:moveTo>
                  <a:pt x="136" y="81"/>
                </a:moveTo>
                <a:cubicBezTo>
                  <a:pt x="136" y="81"/>
                  <a:pt x="136" y="81"/>
                  <a:pt x="136" y="81"/>
                </a:cubicBezTo>
                <a:cubicBezTo>
                  <a:pt x="136" y="81"/>
                  <a:pt x="136" y="81"/>
                  <a:pt x="136" y="81"/>
                </a:cubicBezTo>
                <a:cubicBezTo>
                  <a:pt x="136" y="81"/>
                  <a:pt x="136" y="82"/>
                  <a:pt x="136" y="82"/>
                </a:cubicBezTo>
                <a:cubicBezTo>
                  <a:pt x="136" y="82"/>
                  <a:pt x="136" y="81"/>
                  <a:pt x="136" y="81"/>
                </a:cubicBezTo>
                <a:close/>
                <a:moveTo>
                  <a:pt x="19" y="88"/>
                </a:moveTo>
                <a:cubicBezTo>
                  <a:pt x="19" y="88"/>
                  <a:pt x="20" y="88"/>
                  <a:pt x="20" y="88"/>
                </a:cubicBezTo>
                <a:cubicBezTo>
                  <a:pt x="20" y="88"/>
                  <a:pt x="20" y="87"/>
                  <a:pt x="20" y="87"/>
                </a:cubicBezTo>
                <a:cubicBezTo>
                  <a:pt x="20" y="87"/>
                  <a:pt x="19" y="87"/>
                  <a:pt x="19" y="88"/>
                </a:cubicBezTo>
                <a:close/>
                <a:moveTo>
                  <a:pt x="29" y="86"/>
                </a:moveTo>
                <a:cubicBezTo>
                  <a:pt x="29" y="86"/>
                  <a:pt x="29" y="86"/>
                  <a:pt x="29" y="86"/>
                </a:cubicBezTo>
                <a:cubicBezTo>
                  <a:pt x="29" y="86"/>
                  <a:pt x="29" y="86"/>
                  <a:pt x="29" y="86"/>
                </a:cubicBezTo>
                <a:cubicBezTo>
                  <a:pt x="29" y="86"/>
                  <a:pt x="29" y="85"/>
                  <a:pt x="29" y="85"/>
                </a:cubicBezTo>
                <a:cubicBezTo>
                  <a:pt x="29" y="85"/>
                  <a:pt x="29" y="86"/>
                  <a:pt x="29" y="86"/>
                </a:cubicBezTo>
                <a:close/>
                <a:moveTo>
                  <a:pt x="20" y="70"/>
                </a:moveTo>
                <a:cubicBezTo>
                  <a:pt x="21" y="70"/>
                  <a:pt x="21" y="70"/>
                  <a:pt x="21" y="70"/>
                </a:cubicBezTo>
                <a:cubicBezTo>
                  <a:pt x="21" y="70"/>
                  <a:pt x="21" y="70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0" y="70"/>
                </a:cubicBezTo>
                <a:close/>
                <a:moveTo>
                  <a:pt x="184" y="102"/>
                </a:moveTo>
                <a:cubicBezTo>
                  <a:pt x="184" y="102"/>
                  <a:pt x="184" y="102"/>
                  <a:pt x="184" y="102"/>
                </a:cubicBezTo>
                <a:cubicBezTo>
                  <a:pt x="184" y="102"/>
                  <a:pt x="184" y="102"/>
                  <a:pt x="184" y="103"/>
                </a:cubicBezTo>
                <a:cubicBezTo>
                  <a:pt x="184" y="103"/>
                  <a:pt x="184" y="103"/>
                  <a:pt x="184" y="103"/>
                </a:cubicBezTo>
                <a:cubicBezTo>
                  <a:pt x="184" y="102"/>
                  <a:pt x="184" y="102"/>
                  <a:pt x="184" y="102"/>
                </a:cubicBezTo>
                <a:close/>
                <a:moveTo>
                  <a:pt x="224" y="104"/>
                </a:moveTo>
                <a:cubicBezTo>
                  <a:pt x="224" y="104"/>
                  <a:pt x="224" y="104"/>
                  <a:pt x="224" y="104"/>
                </a:cubicBezTo>
                <a:cubicBezTo>
                  <a:pt x="225" y="104"/>
                  <a:pt x="225" y="104"/>
                  <a:pt x="225" y="104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25" y="104"/>
                  <a:pt x="225" y="104"/>
                  <a:pt x="224" y="104"/>
                </a:cubicBezTo>
                <a:close/>
                <a:moveTo>
                  <a:pt x="222" y="106"/>
                </a:move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lose/>
              </a:path>
            </a:pathLst>
          </a:custGeom>
          <a:solidFill>
            <a:srgbClr val="FDBE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759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518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7284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30441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88036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3456305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403225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460883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 flipH="1">
            <a:off x="4059528" y="4919886"/>
            <a:ext cx="421482" cy="262310"/>
          </a:xfrm>
          <a:custGeom>
            <a:avLst/>
            <a:gdLst>
              <a:gd name="T0" fmla="*/ 182 w 252"/>
              <a:gd name="T1" fmla="*/ 43 h 157"/>
              <a:gd name="T2" fmla="*/ 181 w 252"/>
              <a:gd name="T3" fmla="*/ 155 h 157"/>
              <a:gd name="T4" fmla="*/ 185 w 252"/>
              <a:gd name="T5" fmla="*/ 151 h 157"/>
              <a:gd name="T6" fmla="*/ 33 w 252"/>
              <a:gd name="T7" fmla="*/ 58 h 157"/>
              <a:gd name="T8" fmla="*/ 239 w 252"/>
              <a:gd name="T9" fmla="*/ 88 h 157"/>
              <a:gd name="T10" fmla="*/ 56 w 252"/>
              <a:gd name="T11" fmla="*/ 71 h 157"/>
              <a:gd name="T12" fmla="*/ 181 w 252"/>
              <a:gd name="T13" fmla="*/ 51 h 157"/>
              <a:gd name="T14" fmla="*/ 193 w 252"/>
              <a:gd name="T15" fmla="*/ 124 h 157"/>
              <a:gd name="T16" fmla="*/ 223 w 252"/>
              <a:gd name="T17" fmla="*/ 86 h 157"/>
              <a:gd name="T18" fmla="*/ 154 w 252"/>
              <a:gd name="T19" fmla="*/ 87 h 157"/>
              <a:gd name="T20" fmla="*/ 166 w 252"/>
              <a:gd name="T21" fmla="*/ 49 h 157"/>
              <a:gd name="T22" fmla="*/ 89 w 252"/>
              <a:gd name="T23" fmla="*/ 64 h 157"/>
              <a:gd name="T24" fmla="*/ 21 w 252"/>
              <a:gd name="T25" fmla="*/ 51 h 157"/>
              <a:gd name="T26" fmla="*/ 224 w 252"/>
              <a:gd name="T27" fmla="*/ 63 h 157"/>
              <a:gd name="T28" fmla="*/ 59 w 252"/>
              <a:gd name="T29" fmla="*/ 59 h 157"/>
              <a:gd name="T30" fmla="*/ 155 w 252"/>
              <a:gd name="T31" fmla="*/ 59 h 157"/>
              <a:gd name="T32" fmla="*/ 32 w 252"/>
              <a:gd name="T33" fmla="*/ 76 h 157"/>
              <a:gd name="T34" fmla="*/ 37 w 252"/>
              <a:gd name="T35" fmla="*/ 85 h 157"/>
              <a:gd name="T36" fmla="*/ 76 w 252"/>
              <a:gd name="T37" fmla="*/ 50 h 157"/>
              <a:gd name="T38" fmla="*/ 134 w 252"/>
              <a:gd name="T39" fmla="*/ 85 h 157"/>
              <a:gd name="T40" fmla="*/ 161 w 252"/>
              <a:gd name="T41" fmla="*/ 60 h 157"/>
              <a:gd name="T42" fmla="*/ 201 w 252"/>
              <a:gd name="T43" fmla="*/ 32 h 157"/>
              <a:gd name="T44" fmla="*/ 154 w 252"/>
              <a:gd name="T45" fmla="*/ 48 h 157"/>
              <a:gd name="T46" fmla="*/ 87 w 252"/>
              <a:gd name="T47" fmla="*/ 75 h 157"/>
              <a:gd name="T48" fmla="*/ 10 w 252"/>
              <a:gd name="T49" fmla="*/ 44 h 157"/>
              <a:gd name="T50" fmla="*/ 133 w 252"/>
              <a:gd name="T51" fmla="*/ 73 h 157"/>
              <a:gd name="T52" fmla="*/ 202 w 252"/>
              <a:gd name="T53" fmla="*/ 56 h 157"/>
              <a:gd name="T54" fmla="*/ 140 w 252"/>
              <a:gd name="T55" fmla="*/ 92 h 157"/>
              <a:gd name="T56" fmla="*/ 93 w 252"/>
              <a:gd name="T57" fmla="*/ 86 h 157"/>
              <a:gd name="T58" fmla="*/ 144 w 252"/>
              <a:gd name="T59" fmla="*/ 70 h 157"/>
              <a:gd name="T60" fmla="*/ 105 w 252"/>
              <a:gd name="T61" fmla="*/ 66 h 157"/>
              <a:gd name="T62" fmla="*/ 152 w 252"/>
              <a:gd name="T63" fmla="*/ 75 h 157"/>
              <a:gd name="T64" fmla="*/ 116 w 252"/>
              <a:gd name="T65" fmla="*/ 66 h 157"/>
              <a:gd name="T66" fmla="*/ 123 w 252"/>
              <a:gd name="T67" fmla="*/ 72 h 157"/>
              <a:gd name="T68" fmla="*/ 86 w 252"/>
              <a:gd name="T69" fmla="*/ 50 h 157"/>
              <a:gd name="T70" fmla="*/ 78 w 252"/>
              <a:gd name="T71" fmla="*/ 64 h 157"/>
              <a:gd name="T72" fmla="*/ 119 w 252"/>
              <a:gd name="T73" fmla="*/ 74 h 157"/>
              <a:gd name="T74" fmla="*/ 22 w 252"/>
              <a:gd name="T75" fmla="*/ 67 h 157"/>
              <a:gd name="T76" fmla="*/ 27 w 252"/>
              <a:gd name="T77" fmla="*/ 60 h 157"/>
              <a:gd name="T78" fmla="*/ 91 w 252"/>
              <a:gd name="T79" fmla="*/ 57 h 157"/>
              <a:gd name="T80" fmla="*/ 162 w 252"/>
              <a:gd name="T81" fmla="*/ 63 h 157"/>
              <a:gd name="T82" fmla="*/ 27 w 252"/>
              <a:gd name="T83" fmla="*/ 47 h 157"/>
              <a:gd name="T84" fmla="*/ 184 w 252"/>
              <a:gd name="T85" fmla="*/ 92 h 157"/>
              <a:gd name="T86" fmla="*/ 201 w 252"/>
              <a:gd name="T87" fmla="*/ 91 h 157"/>
              <a:gd name="T88" fmla="*/ 107 w 252"/>
              <a:gd name="T89" fmla="*/ 76 h 157"/>
              <a:gd name="T90" fmla="*/ 24 w 252"/>
              <a:gd name="T91" fmla="*/ 79 h 157"/>
              <a:gd name="T92" fmla="*/ 39 w 252"/>
              <a:gd name="T93" fmla="*/ 49 h 157"/>
              <a:gd name="T94" fmla="*/ 189 w 252"/>
              <a:gd name="T95" fmla="*/ 94 h 157"/>
              <a:gd name="T96" fmla="*/ 174 w 252"/>
              <a:gd name="T97" fmla="*/ 88 h 157"/>
              <a:gd name="T98" fmla="*/ 13 w 252"/>
              <a:gd name="T99" fmla="*/ 81 h 157"/>
              <a:gd name="T100" fmla="*/ 21 w 252"/>
              <a:gd name="T101" fmla="*/ 74 h 157"/>
              <a:gd name="T102" fmla="*/ 179 w 252"/>
              <a:gd name="T103" fmla="*/ 90 h 157"/>
              <a:gd name="T104" fmla="*/ 126 w 252"/>
              <a:gd name="T105" fmla="*/ 59 h 157"/>
              <a:gd name="T106" fmla="*/ 66 w 252"/>
              <a:gd name="T107" fmla="*/ 65 h 157"/>
              <a:gd name="T108" fmla="*/ 198 w 252"/>
              <a:gd name="T109" fmla="*/ 83 h 157"/>
              <a:gd name="T110" fmla="*/ 47 w 252"/>
              <a:gd name="T111" fmla="*/ 90 h 157"/>
              <a:gd name="T112" fmla="*/ 136 w 252"/>
              <a:gd name="T113" fmla="*/ 79 h 157"/>
              <a:gd name="T114" fmla="*/ 73 w 252"/>
              <a:gd name="T115" fmla="*/ 54 h 157"/>
              <a:gd name="T116" fmla="*/ 187 w 252"/>
              <a:gd name="T117" fmla="*/ 85 h 157"/>
              <a:gd name="T118" fmla="*/ 200 w 252"/>
              <a:gd name="T119" fmla="*/ 44 h 157"/>
              <a:gd name="T120" fmla="*/ 96 w 252"/>
              <a:gd name="T121" fmla="*/ 67 h 157"/>
              <a:gd name="T122" fmla="*/ 29 w 252"/>
              <a:gd name="T123" fmla="*/ 8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2" h="157">
                <a:moveTo>
                  <a:pt x="176" y="100"/>
                </a:moveTo>
                <a:cubicBezTo>
                  <a:pt x="176" y="100"/>
                  <a:pt x="175" y="100"/>
                  <a:pt x="174" y="100"/>
                </a:cubicBezTo>
                <a:cubicBezTo>
                  <a:pt x="149" y="100"/>
                  <a:pt x="123" y="100"/>
                  <a:pt x="97" y="100"/>
                </a:cubicBezTo>
                <a:cubicBezTo>
                  <a:pt x="84" y="100"/>
                  <a:pt x="70" y="100"/>
                  <a:pt x="57" y="100"/>
                </a:cubicBezTo>
                <a:cubicBezTo>
                  <a:pt x="51" y="100"/>
                  <a:pt x="45" y="99"/>
                  <a:pt x="39" y="99"/>
                </a:cubicBezTo>
                <a:cubicBezTo>
                  <a:pt x="34" y="99"/>
                  <a:pt x="29" y="99"/>
                  <a:pt x="24" y="99"/>
                </a:cubicBezTo>
                <a:cubicBezTo>
                  <a:pt x="21" y="100"/>
                  <a:pt x="17" y="100"/>
                  <a:pt x="14" y="101"/>
                </a:cubicBezTo>
                <a:cubicBezTo>
                  <a:pt x="13" y="101"/>
                  <a:pt x="11" y="101"/>
                  <a:pt x="10" y="102"/>
                </a:cubicBezTo>
                <a:cubicBezTo>
                  <a:pt x="8" y="103"/>
                  <a:pt x="6" y="102"/>
                  <a:pt x="6" y="100"/>
                </a:cubicBezTo>
                <a:cubicBezTo>
                  <a:pt x="5" y="98"/>
                  <a:pt x="5" y="96"/>
                  <a:pt x="5" y="94"/>
                </a:cubicBezTo>
                <a:cubicBezTo>
                  <a:pt x="4" y="88"/>
                  <a:pt x="4" y="83"/>
                  <a:pt x="3" y="78"/>
                </a:cubicBezTo>
                <a:cubicBezTo>
                  <a:pt x="3" y="71"/>
                  <a:pt x="2" y="65"/>
                  <a:pt x="2" y="58"/>
                </a:cubicBezTo>
                <a:cubicBezTo>
                  <a:pt x="1" y="54"/>
                  <a:pt x="1" y="50"/>
                  <a:pt x="1" y="45"/>
                </a:cubicBezTo>
                <a:cubicBezTo>
                  <a:pt x="1" y="44"/>
                  <a:pt x="0" y="43"/>
                  <a:pt x="0" y="42"/>
                </a:cubicBezTo>
                <a:cubicBezTo>
                  <a:pt x="0" y="41"/>
                  <a:pt x="0" y="40"/>
                  <a:pt x="0" y="40"/>
                </a:cubicBezTo>
                <a:cubicBezTo>
                  <a:pt x="1" y="38"/>
                  <a:pt x="2" y="37"/>
                  <a:pt x="3" y="38"/>
                </a:cubicBezTo>
                <a:cubicBezTo>
                  <a:pt x="6" y="38"/>
                  <a:pt x="8" y="38"/>
                  <a:pt x="10" y="38"/>
                </a:cubicBezTo>
                <a:cubicBezTo>
                  <a:pt x="17" y="39"/>
                  <a:pt x="24" y="40"/>
                  <a:pt x="31" y="41"/>
                </a:cubicBezTo>
                <a:cubicBezTo>
                  <a:pt x="35" y="41"/>
                  <a:pt x="38" y="41"/>
                  <a:pt x="42" y="41"/>
                </a:cubicBezTo>
                <a:cubicBezTo>
                  <a:pt x="65" y="41"/>
                  <a:pt x="89" y="41"/>
                  <a:pt x="112" y="41"/>
                </a:cubicBezTo>
                <a:cubicBezTo>
                  <a:pt x="123" y="41"/>
                  <a:pt x="135" y="41"/>
                  <a:pt x="146" y="42"/>
                </a:cubicBezTo>
                <a:cubicBezTo>
                  <a:pt x="151" y="43"/>
                  <a:pt x="157" y="44"/>
                  <a:pt x="162" y="44"/>
                </a:cubicBezTo>
                <a:cubicBezTo>
                  <a:pt x="164" y="44"/>
                  <a:pt x="167" y="44"/>
                  <a:pt x="169" y="44"/>
                </a:cubicBezTo>
                <a:cubicBezTo>
                  <a:pt x="173" y="44"/>
                  <a:pt x="177" y="44"/>
                  <a:pt x="181" y="43"/>
                </a:cubicBezTo>
                <a:cubicBezTo>
                  <a:pt x="182" y="43"/>
                  <a:pt x="182" y="43"/>
                  <a:pt x="182" y="43"/>
                </a:cubicBezTo>
                <a:cubicBezTo>
                  <a:pt x="182" y="43"/>
                  <a:pt x="182" y="42"/>
                  <a:pt x="182" y="42"/>
                </a:cubicBezTo>
                <a:cubicBezTo>
                  <a:pt x="182" y="38"/>
                  <a:pt x="182" y="35"/>
                  <a:pt x="182" y="31"/>
                </a:cubicBezTo>
                <a:cubicBezTo>
                  <a:pt x="182" y="26"/>
                  <a:pt x="182" y="21"/>
                  <a:pt x="182" y="16"/>
                </a:cubicBezTo>
                <a:cubicBezTo>
                  <a:pt x="182" y="12"/>
                  <a:pt x="183" y="8"/>
                  <a:pt x="183" y="4"/>
                </a:cubicBezTo>
                <a:cubicBezTo>
                  <a:pt x="183" y="4"/>
                  <a:pt x="183" y="4"/>
                  <a:pt x="183" y="3"/>
                </a:cubicBezTo>
                <a:cubicBezTo>
                  <a:pt x="183" y="2"/>
                  <a:pt x="183" y="1"/>
                  <a:pt x="185" y="2"/>
                </a:cubicBezTo>
                <a:cubicBezTo>
                  <a:pt x="185" y="1"/>
                  <a:pt x="186" y="0"/>
                  <a:pt x="187" y="1"/>
                </a:cubicBezTo>
                <a:cubicBezTo>
                  <a:pt x="188" y="1"/>
                  <a:pt x="188" y="1"/>
                  <a:pt x="188" y="1"/>
                </a:cubicBezTo>
                <a:cubicBezTo>
                  <a:pt x="189" y="1"/>
                  <a:pt x="189" y="1"/>
                  <a:pt x="190" y="1"/>
                </a:cubicBezTo>
                <a:cubicBezTo>
                  <a:pt x="190" y="1"/>
                  <a:pt x="191" y="2"/>
                  <a:pt x="192" y="1"/>
                </a:cubicBezTo>
                <a:cubicBezTo>
                  <a:pt x="193" y="1"/>
                  <a:pt x="193" y="2"/>
                  <a:pt x="194" y="2"/>
                </a:cubicBezTo>
                <a:cubicBezTo>
                  <a:pt x="195" y="3"/>
                  <a:pt x="195" y="4"/>
                  <a:pt x="196" y="4"/>
                </a:cubicBezTo>
                <a:cubicBezTo>
                  <a:pt x="200" y="9"/>
                  <a:pt x="203" y="15"/>
                  <a:pt x="207" y="20"/>
                </a:cubicBezTo>
                <a:cubicBezTo>
                  <a:pt x="212" y="28"/>
                  <a:pt x="218" y="37"/>
                  <a:pt x="223" y="45"/>
                </a:cubicBezTo>
                <a:cubicBezTo>
                  <a:pt x="227" y="50"/>
                  <a:pt x="230" y="55"/>
                  <a:pt x="233" y="60"/>
                </a:cubicBezTo>
                <a:cubicBezTo>
                  <a:pt x="236" y="64"/>
                  <a:pt x="239" y="68"/>
                  <a:pt x="242" y="72"/>
                </a:cubicBezTo>
                <a:cubicBezTo>
                  <a:pt x="243" y="73"/>
                  <a:pt x="244" y="74"/>
                  <a:pt x="245" y="75"/>
                </a:cubicBezTo>
                <a:cubicBezTo>
                  <a:pt x="246" y="77"/>
                  <a:pt x="248" y="79"/>
                  <a:pt x="249" y="80"/>
                </a:cubicBezTo>
                <a:cubicBezTo>
                  <a:pt x="252" y="84"/>
                  <a:pt x="252" y="88"/>
                  <a:pt x="249" y="92"/>
                </a:cubicBezTo>
                <a:cubicBezTo>
                  <a:pt x="248" y="95"/>
                  <a:pt x="246" y="97"/>
                  <a:pt x="243" y="100"/>
                </a:cubicBezTo>
                <a:cubicBezTo>
                  <a:pt x="234" y="110"/>
                  <a:pt x="225" y="119"/>
                  <a:pt x="215" y="128"/>
                </a:cubicBezTo>
                <a:cubicBezTo>
                  <a:pt x="208" y="134"/>
                  <a:pt x="201" y="141"/>
                  <a:pt x="193" y="147"/>
                </a:cubicBezTo>
                <a:cubicBezTo>
                  <a:pt x="191" y="149"/>
                  <a:pt x="189" y="151"/>
                  <a:pt x="186" y="153"/>
                </a:cubicBezTo>
                <a:cubicBezTo>
                  <a:pt x="185" y="154"/>
                  <a:pt x="183" y="155"/>
                  <a:pt x="182" y="155"/>
                </a:cubicBezTo>
                <a:cubicBezTo>
                  <a:pt x="181" y="155"/>
                  <a:pt x="181" y="155"/>
                  <a:pt x="181" y="155"/>
                </a:cubicBezTo>
                <a:cubicBezTo>
                  <a:pt x="180" y="156"/>
                  <a:pt x="180" y="157"/>
                  <a:pt x="179" y="156"/>
                </a:cubicBezTo>
                <a:cubicBezTo>
                  <a:pt x="178" y="156"/>
                  <a:pt x="178" y="155"/>
                  <a:pt x="178" y="154"/>
                </a:cubicBezTo>
                <a:cubicBezTo>
                  <a:pt x="178" y="154"/>
                  <a:pt x="178" y="153"/>
                  <a:pt x="177" y="152"/>
                </a:cubicBezTo>
                <a:cubicBezTo>
                  <a:pt x="176" y="152"/>
                  <a:pt x="176" y="151"/>
                  <a:pt x="176" y="151"/>
                </a:cubicBezTo>
                <a:cubicBezTo>
                  <a:pt x="176" y="148"/>
                  <a:pt x="176" y="145"/>
                  <a:pt x="176" y="142"/>
                </a:cubicBezTo>
                <a:cubicBezTo>
                  <a:pt x="176" y="141"/>
                  <a:pt x="176" y="141"/>
                  <a:pt x="176" y="140"/>
                </a:cubicBezTo>
                <a:cubicBezTo>
                  <a:pt x="175" y="139"/>
                  <a:pt x="175" y="138"/>
                  <a:pt x="175" y="138"/>
                </a:cubicBezTo>
                <a:cubicBezTo>
                  <a:pt x="175" y="126"/>
                  <a:pt x="176" y="115"/>
                  <a:pt x="176" y="104"/>
                </a:cubicBezTo>
                <a:cubicBezTo>
                  <a:pt x="176" y="103"/>
                  <a:pt x="176" y="102"/>
                  <a:pt x="176" y="100"/>
                </a:cubicBezTo>
                <a:close/>
                <a:moveTo>
                  <a:pt x="224" y="54"/>
                </a:moveTo>
                <a:cubicBezTo>
                  <a:pt x="223" y="54"/>
                  <a:pt x="223" y="53"/>
                  <a:pt x="223" y="53"/>
                </a:cubicBezTo>
                <a:cubicBezTo>
                  <a:pt x="223" y="53"/>
                  <a:pt x="223" y="53"/>
                  <a:pt x="223" y="53"/>
                </a:cubicBezTo>
                <a:cubicBezTo>
                  <a:pt x="223" y="54"/>
                  <a:pt x="223" y="54"/>
                  <a:pt x="224" y="54"/>
                </a:cubicBezTo>
                <a:cubicBezTo>
                  <a:pt x="224" y="55"/>
                  <a:pt x="224" y="55"/>
                  <a:pt x="225" y="56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7" y="59"/>
                  <a:pt x="228" y="61"/>
                  <a:pt x="230" y="64"/>
                </a:cubicBezTo>
                <a:cubicBezTo>
                  <a:pt x="230" y="64"/>
                  <a:pt x="230" y="64"/>
                  <a:pt x="231" y="64"/>
                </a:cubicBezTo>
                <a:cubicBezTo>
                  <a:pt x="232" y="66"/>
                  <a:pt x="233" y="67"/>
                  <a:pt x="234" y="68"/>
                </a:cubicBezTo>
                <a:cubicBezTo>
                  <a:pt x="235" y="68"/>
                  <a:pt x="235" y="68"/>
                  <a:pt x="235" y="69"/>
                </a:cubicBezTo>
                <a:cubicBezTo>
                  <a:pt x="232" y="65"/>
                  <a:pt x="228" y="60"/>
                  <a:pt x="225" y="56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4" y="55"/>
                  <a:pt x="224" y="55"/>
                  <a:pt x="224" y="54"/>
                </a:cubicBezTo>
                <a:close/>
                <a:moveTo>
                  <a:pt x="183" y="152"/>
                </a:moveTo>
                <a:cubicBezTo>
                  <a:pt x="183" y="152"/>
                  <a:pt x="183" y="152"/>
                  <a:pt x="183" y="152"/>
                </a:cubicBezTo>
                <a:cubicBezTo>
                  <a:pt x="184" y="152"/>
                  <a:pt x="185" y="151"/>
                  <a:pt x="185" y="151"/>
                </a:cubicBezTo>
                <a:cubicBezTo>
                  <a:pt x="187" y="149"/>
                  <a:pt x="189" y="148"/>
                  <a:pt x="191" y="146"/>
                </a:cubicBezTo>
                <a:cubicBezTo>
                  <a:pt x="199" y="139"/>
                  <a:pt x="206" y="133"/>
                  <a:pt x="214" y="126"/>
                </a:cubicBezTo>
                <a:cubicBezTo>
                  <a:pt x="224" y="117"/>
                  <a:pt x="233" y="108"/>
                  <a:pt x="242" y="98"/>
                </a:cubicBezTo>
                <a:cubicBezTo>
                  <a:pt x="244" y="96"/>
                  <a:pt x="246" y="93"/>
                  <a:pt x="247" y="91"/>
                </a:cubicBezTo>
                <a:cubicBezTo>
                  <a:pt x="248" y="89"/>
                  <a:pt x="248" y="88"/>
                  <a:pt x="249" y="87"/>
                </a:cubicBezTo>
                <a:cubicBezTo>
                  <a:pt x="249" y="85"/>
                  <a:pt x="248" y="84"/>
                  <a:pt x="248" y="83"/>
                </a:cubicBezTo>
                <a:cubicBezTo>
                  <a:pt x="248" y="84"/>
                  <a:pt x="248" y="85"/>
                  <a:pt x="247" y="85"/>
                </a:cubicBezTo>
                <a:cubicBezTo>
                  <a:pt x="247" y="88"/>
                  <a:pt x="246" y="91"/>
                  <a:pt x="243" y="93"/>
                </a:cubicBezTo>
                <a:cubicBezTo>
                  <a:pt x="239" y="97"/>
                  <a:pt x="235" y="102"/>
                  <a:pt x="230" y="106"/>
                </a:cubicBezTo>
                <a:cubicBezTo>
                  <a:pt x="219" y="116"/>
                  <a:pt x="208" y="125"/>
                  <a:pt x="198" y="136"/>
                </a:cubicBezTo>
                <a:cubicBezTo>
                  <a:pt x="196" y="138"/>
                  <a:pt x="194" y="140"/>
                  <a:pt x="193" y="142"/>
                </a:cubicBezTo>
                <a:cubicBezTo>
                  <a:pt x="191" y="143"/>
                  <a:pt x="190" y="145"/>
                  <a:pt x="189" y="146"/>
                </a:cubicBezTo>
                <a:cubicBezTo>
                  <a:pt x="188" y="147"/>
                  <a:pt x="187" y="147"/>
                  <a:pt x="186" y="147"/>
                </a:cubicBezTo>
                <a:cubicBezTo>
                  <a:pt x="186" y="147"/>
                  <a:pt x="186" y="147"/>
                  <a:pt x="185" y="148"/>
                </a:cubicBezTo>
                <a:cubicBezTo>
                  <a:pt x="185" y="149"/>
                  <a:pt x="184" y="150"/>
                  <a:pt x="183" y="152"/>
                </a:cubicBezTo>
                <a:close/>
                <a:moveTo>
                  <a:pt x="31" y="47"/>
                </a:moveTo>
                <a:cubicBezTo>
                  <a:pt x="30" y="49"/>
                  <a:pt x="29" y="51"/>
                  <a:pt x="29" y="52"/>
                </a:cubicBezTo>
                <a:cubicBezTo>
                  <a:pt x="28" y="52"/>
                  <a:pt x="28" y="53"/>
                  <a:pt x="28" y="53"/>
                </a:cubicBezTo>
                <a:cubicBezTo>
                  <a:pt x="29" y="54"/>
                  <a:pt x="29" y="55"/>
                  <a:pt x="30" y="56"/>
                </a:cubicBezTo>
                <a:cubicBezTo>
                  <a:pt x="30" y="55"/>
                  <a:pt x="31" y="55"/>
                  <a:pt x="31" y="54"/>
                </a:cubicBezTo>
                <a:cubicBezTo>
                  <a:pt x="31" y="54"/>
                  <a:pt x="32" y="53"/>
                  <a:pt x="33" y="52"/>
                </a:cubicBezTo>
                <a:cubicBezTo>
                  <a:pt x="33" y="51"/>
                  <a:pt x="33" y="51"/>
                  <a:pt x="34" y="51"/>
                </a:cubicBezTo>
                <a:cubicBezTo>
                  <a:pt x="35" y="50"/>
                  <a:pt x="36" y="51"/>
                  <a:pt x="36" y="52"/>
                </a:cubicBezTo>
                <a:cubicBezTo>
                  <a:pt x="36" y="52"/>
                  <a:pt x="36" y="53"/>
                  <a:pt x="35" y="53"/>
                </a:cubicBezTo>
                <a:cubicBezTo>
                  <a:pt x="35" y="55"/>
                  <a:pt x="34" y="57"/>
                  <a:pt x="33" y="58"/>
                </a:cubicBezTo>
                <a:cubicBezTo>
                  <a:pt x="32" y="59"/>
                  <a:pt x="32" y="60"/>
                  <a:pt x="33" y="60"/>
                </a:cubicBezTo>
                <a:cubicBezTo>
                  <a:pt x="33" y="60"/>
                  <a:pt x="33" y="61"/>
                  <a:pt x="34" y="61"/>
                </a:cubicBezTo>
                <a:cubicBezTo>
                  <a:pt x="35" y="59"/>
                  <a:pt x="36" y="58"/>
                  <a:pt x="37" y="56"/>
                </a:cubicBezTo>
                <a:cubicBezTo>
                  <a:pt x="37" y="56"/>
                  <a:pt x="37" y="55"/>
                  <a:pt x="37" y="55"/>
                </a:cubicBezTo>
                <a:cubicBezTo>
                  <a:pt x="37" y="53"/>
                  <a:pt x="37" y="51"/>
                  <a:pt x="37" y="50"/>
                </a:cubicBezTo>
                <a:cubicBezTo>
                  <a:pt x="37" y="49"/>
                  <a:pt x="36" y="48"/>
                  <a:pt x="36" y="47"/>
                </a:cubicBezTo>
                <a:cubicBezTo>
                  <a:pt x="34" y="47"/>
                  <a:pt x="32" y="47"/>
                  <a:pt x="31" y="47"/>
                </a:cubicBezTo>
                <a:close/>
                <a:moveTo>
                  <a:pt x="7" y="46"/>
                </a:moveTo>
                <a:cubicBezTo>
                  <a:pt x="7" y="46"/>
                  <a:pt x="7" y="46"/>
                  <a:pt x="7" y="46"/>
                </a:cubicBezTo>
                <a:cubicBezTo>
                  <a:pt x="7" y="54"/>
                  <a:pt x="7" y="61"/>
                  <a:pt x="7" y="68"/>
                </a:cubicBezTo>
                <a:cubicBezTo>
                  <a:pt x="7" y="69"/>
                  <a:pt x="7" y="70"/>
                  <a:pt x="7" y="71"/>
                </a:cubicBezTo>
                <a:cubicBezTo>
                  <a:pt x="8" y="74"/>
                  <a:pt x="9" y="77"/>
                  <a:pt x="10" y="81"/>
                </a:cubicBezTo>
                <a:cubicBezTo>
                  <a:pt x="10" y="82"/>
                  <a:pt x="10" y="83"/>
                  <a:pt x="9" y="83"/>
                </a:cubicBezTo>
                <a:cubicBezTo>
                  <a:pt x="9" y="84"/>
                  <a:pt x="8" y="84"/>
                  <a:pt x="8" y="84"/>
                </a:cubicBezTo>
                <a:cubicBezTo>
                  <a:pt x="9" y="85"/>
                  <a:pt x="9" y="86"/>
                  <a:pt x="10" y="87"/>
                </a:cubicBezTo>
                <a:cubicBezTo>
                  <a:pt x="10" y="87"/>
                  <a:pt x="10" y="86"/>
                  <a:pt x="10" y="86"/>
                </a:cubicBezTo>
                <a:cubicBezTo>
                  <a:pt x="10" y="83"/>
                  <a:pt x="10" y="79"/>
                  <a:pt x="10" y="76"/>
                </a:cubicBezTo>
                <a:cubicBezTo>
                  <a:pt x="10" y="76"/>
                  <a:pt x="10" y="76"/>
                  <a:pt x="10" y="75"/>
                </a:cubicBezTo>
                <a:cubicBezTo>
                  <a:pt x="9" y="75"/>
                  <a:pt x="9" y="74"/>
                  <a:pt x="9" y="73"/>
                </a:cubicBezTo>
                <a:cubicBezTo>
                  <a:pt x="10" y="72"/>
                  <a:pt x="10" y="72"/>
                  <a:pt x="10" y="71"/>
                </a:cubicBezTo>
                <a:cubicBezTo>
                  <a:pt x="9" y="69"/>
                  <a:pt x="9" y="66"/>
                  <a:pt x="9" y="63"/>
                </a:cubicBezTo>
                <a:cubicBezTo>
                  <a:pt x="8" y="60"/>
                  <a:pt x="8" y="56"/>
                  <a:pt x="8" y="53"/>
                </a:cubicBezTo>
                <a:cubicBezTo>
                  <a:pt x="7" y="51"/>
                  <a:pt x="7" y="48"/>
                  <a:pt x="7" y="46"/>
                </a:cubicBezTo>
                <a:close/>
                <a:moveTo>
                  <a:pt x="239" y="89"/>
                </a:moveTo>
                <a:cubicBezTo>
                  <a:pt x="239" y="88"/>
                  <a:pt x="239" y="88"/>
                  <a:pt x="239" y="88"/>
                </a:cubicBezTo>
                <a:cubicBezTo>
                  <a:pt x="238" y="88"/>
                  <a:pt x="237" y="88"/>
                  <a:pt x="236" y="88"/>
                </a:cubicBezTo>
                <a:cubicBezTo>
                  <a:pt x="236" y="88"/>
                  <a:pt x="236" y="88"/>
                  <a:pt x="235" y="88"/>
                </a:cubicBezTo>
                <a:cubicBezTo>
                  <a:pt x="234" y="89"/>
                  <a:pt x="234" y="88"/>
                  <a:pt x="233" y="88"/>
                </a:cubicBezTo>
                <a:cubicBezTo>
                  <a:pt x="233" y="88"/>
                  <a:pt x="233" y="88"/>
                  <a:pt x="232" y="87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230" y="91"/>
                  <a:pt x="228" y="93"/>
                  <a:pt x="226" y="96"/>
                </a:cubicBezTo>
                <a:cubicBezTo>
                  <a:pt x="225" y="97"/>
                  <a:pt x="225" y="98"/>
                  <a:pt x="225" y="99"/>
                </a:cubicBezTo>
                <a:cubicBezTo>
                  <a:pt x="225" y="99"/>
                  <a:pt x="225" y="98"/>
                  <a:pt x="226" y="98"/>
                </a:cubicBezTo>
                <a:cubicBezTo>
                  <a:pt x="227" y="97"/>
                  <a:pt x="227" y="96"/>
                  <a:pt x="229" y="96"/>
                </a:cubicBezTo>
                <a:cubicBezTo>
                  <a:pt x="229" y="96"/>
                  <a:pt x="229" y="96"/>
                  <a:pt x="229" y="96"/>
                </a:cubicBezTo>
                <a:cubicBezTo>
                  <a:pt x="232" y="94"/>
                  <a:pt x="236" y="91"/>
                  <a:pt x="239" y="89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5" y="83"/>
                </a:cubicBezTo>
                <a:cubicBezTo>
                  <a:pt x="66" y="83"/>
                  <a:pt x="67" y="83"/>
                  <a:pt x="68" y="83"/>
                </a:cubicBezTo>
                <a:cubicBezTo>
                  <a:pt x="69" y="83"/>
                  <a:pt x="69" y="82"/>
                  <a:pt x="70" y="82"/>
                </a:cubicBezTo>
                <a:cubicBezTo>
                  <a:pt x="71" y="79"/>
                  <a:pt x="73" y="76"/>
                  <a:pt x="74" y="74"/>
                </a:cubicBezTo>
                <a:cubicBezTo>
                  <a:pt x="75" y="73"/>
                  <a:pt x="75" y="73"/>
                  <a:pt x="75" y="73"/>
                </a:cubicBezTo>
                <a:cubicBezTo>
                  <a:pt x="74" y="72"/>
                  <a:pt x="73" y="72"/>
                  <a:pt x="73" y="72"/>
                </a:cubicBezTo>
                <a:cubicBezTo>
                  <a:pt x="72" y="72"/>
                  <a:pt x="71" y="72"/>
                  <a:pt x="71" y="73"/>
                </a:cubicBezTo>
                <a:cubicBezTo>
                  <a:pt x="69" y="76"/>
                  <a:pt x="67" y="79"/>
                  <a:pt x="64" y="82"/>
                </a:cubicBezTo>
                <a:cubicBezTo>
                  <a:pt x="64" y="82"/>
                  <a:pt x="64" y="83"/>
                  <a:pt x="64" y="83"/>
                </a:cubicBezTo>
                <a:close/>
                <a:moveTo>
                  <a:pt x="53" y="83"/>
                </a:moveTo>
                <a:cubicBezTo>
                  <a:pt x="56" y="79"/>
                  <a:pt x="59" y="74"/>
                  <a:pt x="62" y="70"/>
                </a:cubicBezTo>
                <a:cubicBezTo>
                  <a:pt x="60" y="70"/>
                  <a:pt x="59" y="69"/>
                  <a:pt x="58" y="69"/>
                </a:cubicBezTo>
                <a:cubicBezTo>
                  <a:pt x="57" y="70"/>
                  <a:pt x="57" y="71"/>
                  <a:pt x="56" y="71"/>
                </a:cubicBezTo>
                <a:cubicBezTo>
                  <a:pt x="55" y="74"/>
                  <a:pt x="53" y="77"/>
                  <a:pt x="52" y="80"/>
                </a:cubicBezTo>
                <a:cubicBezTo>
                  <a:pt x="52" y="80"/>
                  <a:pt x="51" y="80"/>
                  <a:pt x="52" y="81"/>
                </a:cubicBezTo>
                <a:cubicBezTo>
                  <a:pt x="52" y="81"/>
                  <a:pt x="52" y="82"/>
                  <a:pt x="53" y="83"/>
                </a:cubicBezTo>
                <a:close/>
                <a:moveTo>
                  <a:pt x="44" y="52"/>
                </a:moveTo>
                <a:cubicBezTo>
                  <a:pt x="45" y="53"/>
                  <a:pt x="46" y="55"/>
                  <a:pt x="47" y="56"/>
                </a:cubicBezTo>
                <a:cubicBezTo>
                  <a:pt x="49" y="54"/>
                  <a:pt x="50" y="53"/>
                  <a:pt x="51" y="51"/>
                </a:cubicBezTo>
                <a:cubicBezTo>
                  <a:pt x="51" y="51"/>
                  <a:pt x="51" y="51"/>
                  <a:pt x="51" y="50"/>
                </a:cubicBezTo>
                <a:cubicBezTo>
                  <a:pt x="51" y="49"/>
                  <a:pt x="51" y="48"/>
                  <a:pt x="51" y="47"/>
                </a:cubicBezTo>
                <a:cubicBezTo>
                  <a:pt x="50" y="47"/>
                  <a:pt x="48" y="47"/>
                  <a:pt x="47" y="47"/>
                </a:cubicBezTo>
                <a:cubicBezTo>
                  <a:pt x="46" y="49"/>
                  <a:pt x="45" y="50"/>
                  <a:pt x="44" y="52"/>
                </a:cubicBezTo>
                <a:close/>
                <a:moveTo>
                  <a:pt x="38" y="73"/>
                </a:moveTo>
                <a:cubicBezTo>
                  <a:pt x="37" y="74"/>
                  <a:pt x="37" y="74"/>
                  <a:pt x="36" y="75"/>
                </a:cubicBezTo>
                <a:cubicBezTo>
                  <a:pt x="35" y="77"/>
                  <a:pt x="33" y="79"/>
                  <a:pt x="33" y="81"/>
                </a:cubicBezTo>
                <a:cubicBezTo>
                  <a:pt x="33" y="81"/>
                  <a:pt x="32" y="81"/>
                  <a:pt x="32" y="81"/>
                </a:cubicBezTo>
                <a:cubicBezTo>
                  <a:pt x="32" y="82"/>
                  <a:pt x="31" y="83"/>
                  <a:pt x="31" y="83"/>
                </a:cubicBezTo>
                <a:cubicBezTo>
                  <a:pt x="31" y="84"/>
                  <a:pt x="32" y="85"/>
                  <a:pt x="32" y="85"/>
                </a:cubicBezTo>
                <a:cubicBezTo>
                  <a:pt x="33" y="86"/>
                  <a:pt x="34" y="86"/>
                  <a:pt x="34" y="85"/>
                </a:cubicBezTo>
                <a:cubicBezTo>
                  <a:pt x="35" y="83"/>
                  <a:pt x="36" y="81"/>
                  <a:pt x="37" y="79"/>
                </a:cubicBezTo>
                <a:cubicBezTo>
                  <a:pt x="38" y="78"/>
                  <a:pt x="39" y="76"/>
                  <a:pt x="39" y="75"/>
                </a:cubicBezTo>
                <a:cubicBezTo>
                  <a:pt x="39" y="74"/>
                  <a:pt x="39" y="74"/>
                  <a:pt x="38" y="73"/>
                </a:cubicBezTo>
                <a:close/>
                <a:moveTo>
                  <a:pt x="170" y="51"/>
                </a:moveTo>
                <a:cubicBezTo>
                  <a:pt x="172" y="50"/>
                  <a:pt x="173" y="51"/>
                  <a:pt x="174" y="52"/>
                </a:cubicBezTo>
                <a:cubicBezTo>
                  <a:pt x="176" y="53"/>
                  <a:pt x="177" y="54"/>
                  <a:pt x="179" y="55"/>
                </a:cubicBezTo>
                <a:cubicBezTo>
                  <a:pt x="179" y="55"/>
                  <a:pt x="180" y="55"/>
                  <a:pt x="180" y="56"/>
                </a:cubicBezTo>
                <a:cubicBezTo>
                  <a:pt x="181" y="54"/>
                  <a:pt x="181" y="53"/>
                  <a:pt x="181" y="51"/>
                </a:cubicBezTo>
                <a:cubicBezTo>
                  <a:pt x="177" y="49"/>
                  <a:pt x="173" y="48"/>
                  <a:pt x="169" y="49"/>
                </a:cubicBezTo>
                <a:cubicBezTo>
                  <a:pt x="169" y="49"/>
                  <a:pt x="170" y="50"/>
                  <a:pt x="170" y="51"/>
                </a:cubicBezTo>
                <a:close/>
                <a:moveTo>
                  <a:pt x="161" y="81"/>
                </a:moveTo>
                <a:cubicBezTo>
                  <a:pt x="160" y="80"/>
                  <a:pt x="159" y="81"/>
                  <a:pt x="159" y="81"/>
                </a:cubicBezTo>
                <a:cubicBezTo>
                  <a:pt x="158" y="82"/>
                  <a:pt x="157" y="84"/>
                  <a:pt x="156" y="85"/>
                </a:cubicBezTo>
                <a:cubicBezTo>
                  <a:pt x="157" y="87"/>
                  <a:pt x="159" y="90"/>
                  <a:pt x="161" y="92"/>
                </a:cubicBezTo>
                <a:cubicBezTo>
                  <a:pt x="161" y="91"/>
                  <a:pt x="161" y="82"/>
                  <a:pt x="161" y="81"/>
                </a:cubicBezTo>
                <a:close/>
                <a:moveTo>
                  <a:pt x="11" y="99"/>
                </a:moveTo>
                <a:cubicBezTo>
                  <a:pt x="11" y="97"/>
                  <a:pt x="11" y="96"/>
                  <a:pt x="11" y="94"/>
                </a:cubicBezTo>
                <a:cubicBezTo>
                  <a:pt x="11" y="93"/>
                  <a:pt x="11" y="93"/>
                  <a:pt x="10" y="92"/>
                </a:cubicBezTo>
                <a:cubicBezTo>
                  <a:pt x="9" y="91"/>
                  <a:pt x="9" y="89"/>
                  <a:pt x="8" y="88"/>
                </a:cubicBezTo>
                <a:cubicBezTo>
                  <a:pt x="7" y="88"/>
                  <a:pt x="7" y="87"/>
                  <a:pt x="7" y="87"/>
                </a:cubicBezTo>
                <a:cubicBezTo>
                  <a:pt x="7" y="88"/>
                  <a:pt x="7" y="89"/>
                  <a:pt x="7" y="90"/>
                </a:cubicBezTo>
                <a:cubicBezTo>
                  <a:pt x="7" y="93"/>
                  <a:pt x="7" y="96"/>
                  <a:pt x="8" y="99"/>
                </a:cubicBezTo>
                <a:cubicBezTo>
                  <a:pt x="8" y="99"/>
                  <a:pt x="8" y="99"/>
                  <a:pt x="8" y="100"/>
                </a:cubicBezTo>
                <a:cubicBezTo>
                  <a:pt x="9" y="99"/>
                  <a:pt x="10" y="99"/>
                  <a:pt x="11" y="99"/>
                </a:cubicBezTo>
                <a:close/>
                <a:moveTo>
                  <a:pt x="223" y="73"/>
                </a:moveTo>
                <a:cubicBezTo>
                  <a:pt x="222" y="74"/>
                  <a:pt x="221" y="76"/>
                  <a:pt x="220" y="77"/>
                </a:cubicBezTo>
                <a:cubicBezTo>
                  <a:pt x="219" y="78"/>
                  <a:pt x="218" y="80"/>
                  <a:pt x="219" y="82"/>
                </a:cubicBezTo>
                <a:cubicBezTo>
                  <a:pt x="219" y="82"/>
                  <a:pt x="219" y="83"/>
                  <a:pt x="219" y="83"/>
                </a:cubicBezTo>
                <a:cubicBezTo>
                  <a:pt x="219" y="83"/>
                  <a:pt x="219" y="84"/>
                  <a:pt x="219" y="84"/>
                </a:cubicBezTo>
                <a:cubicBezTo>
                  <a:pt x="221" y="82"/>
                  <a:pt x="223" y="80"/>
                  <a:pt x="224" y="79"/>
                </a:cubicBezTo>
                <a:cubicBezTo>
                  <a:pt x="224" y="79"/>
                  <a:pt x="225" y="78"/>
                  <a:pt x="225" y="78"/>
                </a:cubicBezTo>
                <a:cubicBezTo>
                  <a:pt x="225" y="76"/>
                  <a:pt x="225" y="75"/>
                  <a:pt x="223" y="73"/>
                </a:cubicBezTo>
                <a:close/>
                <a:moveTo>
                  <a:pt x="193" y="124"/>
                </a:moveTo>
                <a:cubicBezTo>
                  <a:pt x="193" y="125"/>
                  <a:pt x="193" y="125"/>
                  <a:pt x="193" y="125"/>
                </a:cubicBezTo>
                <a:cubicBezTo>
                  <a:pt x="193" y="124"/>
                  <a:pt x="193" y="124"/>
                  <a:pt x="193" y="124"/>
                </a:cubicBezTo>
                <a:cubicBezTo>
                  <a:pt x="195" y="121"/>
                  <a:pt x="197" y="118"/>
                  <a:pt x="199" y="116"/>
                </a:cubicBezTo>
                <a:cubicBezTo>
                  <a:pt x="200" y="115"/>
                  <a:pt x="200" y="114"/>
                  <a:pt x="199" y="113"/>
                </a:cubicBezTo>
                <a:cubicBezTo>
                  <a:pt x="199" y="113"/>
                  <a:pt x="198" y="113"/>
                  <a:pt x="198" y="113"/>
                </a:cubicBezTo>
                <a:cubicBezTo>
                  <a:pt x="196" y="114"/>
                  <a:pt x="195" y="116"/>
                  <a:pt x="193" y="118"/>
                </a:cubicBezTo>
                <a:cubicBezTo>
                  <a:pt x="193" y="118"/>
                  <a:pt x="193" y="118"/>
                  <a:pt x="193" y="119"/>
                </a:cubicBezTo>
                <a:cubicBezTo>
                  <a:pt x="193" y="121"/>
                  <a:pt x="193" y="123"/>
                  <a:pt x="193" y="124"/>
                </a:cubicBezTo>
                <a:close/>
                <a:moveTo>
                  <a:pt x="142" y="45"/>
                </a:moveTo>
                <a:cubicBezTo>
                  <a:pt x="142" y="45"/>
                  <a:pt x="142" y="45"/>
                  <a:pt x="142" y="45"/>
                </a:cubicBezTo>
                <a:cubicBezTo>
                  <a:pt x="141" y="45"/>
                  <a:pt x="141" y="44"/>
                  <a:pt x="141" y="44"/>
                </a:cubicBezTo>
                <a:cubicBezTo>
                  <a:pt x="137" y="44"/>
                  <a:pt x="132" y="44"/>
                  <a:pt x="128" y="44"/>
                </a:cubicBezTo>
                <a:cubicBezTo>
                  <a:pt x="118" y="43"/>
                  <a:pt x="107" y="43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95" y="43"/>
                  <a:pt x="95" y="44"/>
                  <a:pt x="96" y="44"/>
                </a:cubicBezTo>
                <a:cubicBezTo>
                  <a:pt x="96" y="44"/>
                  <a:pt x="97" y="44"/>
                  <a:pt x="98" y="44"/>
                </a:cubicBezTo>
                <a:cubicBezTo>
                  <a:pt x="109" y="44"/>
                  <a:pt x="121" y="44"/>
                  <a:pt x="133" y="45"/>
                </a:cubicBezTo>
                <a:cubicBezTo>
                  <a:pt x="136" y="45"/>
                  <a:pt x="139" y="45"/>
                  <a:pt x="142" y="45"/>
                </a:cubicBezTo>
                <a:close/>
                <a:moveTo>
                  <a:pt x="217" y="97"/>
                </a:moveTo>
                <a:cubicBezTo>
                  <a:pt x="219" y="96"/>
                  <a:pt x="220" y="95"/>
                  <a:pt x="221" y="93"/>
                </a:cubicBezTo>
                <a:cubicBezTo>
                  <a:pt x="222" y="92"/>
                  <a:pt x="223" y="91"/>
                  <a:pt x="224" y="90"/>
                </a:cubicBezTo>
                <a:cubicBezTo>
                  <a:pt x="224" y="89"/>
                  <a:pt x="224" y="87"/>
                  <a:pt x="224" y="86"/>
                </a:cubicBezTo>
                <a:cubicBezTo>
                  <a:pt x="224" y="86"/>
                  <a:pt x="224" y="86"/>
                  <a:pt x="224" y="86"/>
                </a:cubicBezTo>
                <a:cubicBezTo>
                  <a:pt x="224" y="86"/>
                  <a:pt x="224" y="85"/>
                  <a:pt x="224" y="85"/>
                </a:cubicBezTo>
                <a:cubicBezTo>
                  <a:pt x="224" y="85"/>
                  <a:pt x="224" y="86"/>
                  <a:pt x="223" y="86"/>
                </a:cubicBezTo>
                <a:cubicBezTo>
                  <a:pt x="221" y="88"/>
                  <a:pt x="219" y="91"/>
                  <a:pt x="217" y="94"/>
                </a:cubicBezTo>
                <a:cubicBezTo>
                  <a:pt x="217" y="95"/>
                  <a:pt x="216" y="95"/>
                  <a:pt x="217" y="96"/>
                </a:cubicBezTo>
                <a:cubicBezTo>
                  <a:pt x="217" y="97"/>
                  <a:pt x="217" y="97"/>
                  <a:pt x="217" y="97"/>
                </a:cubicBezTo>
                <a:close/>
                <a:moveTo>
                  <a:pt x="214" y="62"/>
                </a:moveTo>
                <a:cubicBezTo>
                  <a:pt x="214" y="62"/>
                  <a:pt x="214" y="62"/>
                  <a:pt x="214" y="62"/>
                </a:cubicBezTo>
                <a:cubicBezTo>
                  <a:pt x="212" y="64"/>
                  <a:pt x="209" y="66"/>
                  <a:pt x="207" y="69"/>
                </a:cubicBezTo>
                <a:cubicBezTo>
                  <a:pt x="208" y="70"/>
                  <a:pt x="209" y="71"/>
                  <a:pt x="209" y="72"/>
                </a:cubicBezTo>
                <a:cubicBezTo>
                  <a:pt x="211" y="70"/>
                  <a:pt x="212" y="68"/>
                  <a:pt x="214" y="66"/>
                </a:cubicBezTo>
                <a:cubicBezTo>
                  <a:pt x="214" y="66"/>
                  <a:pt x="214" y="66"/>
                  <a:pt x="214" y="66"/>
                </a:cubicBezTo>
                <a:cubicBezTo>
                  <a:pt x="214" y="64"/>
                  <a:pt x="214" y="63"/>
                  <a:pt x="214" y="62"/>
                </a:cubicBezTo>
                <a:close/>
                <a:moveTo>
                  <a:pt x="44" y="90"/>
                </a:moveTo>
                <a:cubicBezTo>
                  <a:pt x="42" y="90"/>
                  <a:pt x="42" y="90"/>
                  <a:pt x="41" y="91"/>
                </a:cubicBezTo>
                <a:cubicBezTo>
                  <a:pt x="40" y="92"/>
                  <a:pt x="38" y="92"/>
                  <a:pt x="37" y="91"/>
                </a:cubicBezTo>
                <a:cubicBezTo>
                  <a:pt x="35" y="91"/>
                  <a:pt x="34" y="91"/>
                  <a:pt x="32" y="91"/>
                </a:cubicBezTo>
                <a:cubicBezTo>
                  <a:pt x="31" y="91"/>
                  <a:pt x="30" y="91"/>
                  <a:pt x="29" y="91"/>
                </a:cubicBezTo>
                <a:cubicBezTo>
                  <a:pt x="28" y="91"/>
                  <a:pt x="26" y="91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7" y="92"/>
                  <a:pt x="30" y="93"/>
                  <a:pt x="32" y="93"/>
                </a:cubicBezTo>
                <a:cubicBezTo>
                  <a:pt x="34" y="93"/>
                  <a:pt x="37" y="93"/>
                  <a:pt x="39" y="93"/>
                </a:cubicBezTo>
                <a:cubicBezTo>
                  <a:pt x="40" y="93"/>
                  <a:pt x="41" y="93"/>
                  <a:pt x="42" y="93"/>
                </a:cubicBezTo>
                <a:cubicBezTo>
                  <a:pt x="42" y="93"/>
                  <a:pt x="43" y="93"/>
                  <a:pt x="43" y="92"/>
                </a:cubicBezTo>
                <a:cubicBezTo>
                  <a:pt x="43" y="91"/>
                  <a:pt x="44" y="91"/>
                  <a:pt x="44" y="90"/>
                </a:cubicBezTo>
                <a:close/>
                <a:moveTo>
                  <a:pt x="148" y="92"/>
                </a:moveTo>
                <a:cubicBezTo>
                  <a:pt x="151" y="93"/>
                  <a:pt x="157" y="93"/>
                  <a:pt x="158" y="92"/>
                </a:cubicBezTo>
                <a:cubicBezTo>
                  <a:pt x="157" y="90"/>
                  <a:pt x="155" y="89"/>
                  <a:pt x="154" y="87"/>
                </a:cubicBezTo>
                <a:cubicBezTo>
                  <a:pt x="152" y="89"/>
                  <a:pt x="150" y="90"/>
                  <a:pt x="148" y="92"/>
                </a:cubicBezTo>
                <a:close/>
                <a:moveTo>
                  <a:pt x="51" y="68"/>
                </a:moveTo>
                <a:cubicBezTo>
                  <a:pt x="50" y="67"/>
                  <a:pt x="50" y="65"/>
                  <a:pt x="49" y="64"/>
                </a:cubicBezTo>
                <a:cubicBezTo>
                  <a:pt x="47" y="66"/>
                  <a:pt x="46" y="68"/>
                  <a:pt x="45" y="70"/>
                </a:cubicBezTo>
                <a:cubicBezTo>
                  <a:pt x="46" y="71"/>
                  <a:pt x="47" y="72"/>
                  <a:pt x="47" y="73"/>
                </a:cubicBezTo>
                <a:cubicBezTo>
                  <a:pt x="49" y="71"/>
                  <a:pt x="50" y="70"/>
                  <a:pt x="51" y="68"/>
                </a:cubicBezTo>
                <a:close/>
                <a:moveTo>
                  <a:pt x="81" y="81"/>
                </a:moveTo>
                <a:cubicBezTo>
                  <a:pt x="82" y="79"/>
                  <a:pt x="84" y="77"/>
                  <a:pt x="85" y="74"/>
                </a:cubicBezTo>
                <a:cubicBezTo>
                  <a:pt x="84" y="74"/>
                  <a:pt x="83" y="74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80" y="75"/>
                  <a:pt x="79" y="77"/>
                  <a:pt x="78" y="78"/>
                </a:cubicBezTo>
                <a:cubicBezTo>
                  <a:pt x="79" y="79"/>
                  <a:pt x="80" y="80"/>
                  <a:pt x="81" y="81"/>
                </a:cubicBezTo>
                <a:close/>
                <a:moveTo>
                  <a:pt x="144" y="82"/>
                </a:moveTo>
                <a:cubicBezTo>
                  <a:pt x="144" y="82"/>
                  <a:pt x="144" y="82"/>
                  <a:pt x="144" y="82"/>
                </a:cubicBezTo>
                <a:cubicBezTo>
                  <a:pt x="143" y="83"/>
                  <a:pt x="142" y="84"/>
                  <a:pt x="142" y="85"/>
                </a:cubicBezTo>
                <a:cubicBezTo>
                  <a:pt x="141" y="85"/>
                  <a:pt x="140" y="86"/>
                  <a:pt x="139" y="87"/>
                </a:cubicBezTo>
                <a:cubicBezTo>
                  <a:pt x="141" y="89"/>
                  <a:pt x="142" y="91"/>
                  <a:pt x="143" y="92"/>
                </a:cubicBezTo>
                <a:cubicBezTo>
                  <a:pt x="144" y="88"/>
                  <a:pt x="144" y="85"/>
                  <a:pt x="144" y="82"/>
                </a:cubicBezTo>
                <a:close/>
                <a:moveTo>
                  <a:pt x="164" y="90"/>
                </a:moveTo>
                <a:cubicBezTo>
                  <a:pt x="164" y="91"/>
                  <a:pt x="164" y="92"/>
                  <a:pt x="164" y="93"/>
                </a:cubicBezTo>
                <a:cubicBezTo>
                  <a:pt x="165" y="93"/>
                  <a:pt x="166" y="93"/>
                  <a:pt x="168" y="93"/>
                </a:cubicBezTo>
                <a:cubicBezTo>
                  <a:pt x="168" y="92"/>
                  <a:pt x="169" y="90"/>
                  <a:pt x="170" y="89"/>
                </a:cubicBezTo>
                <a:cubicBezTo>
                  <a:pt x="169" y="88"/>
                  <a:pt x="169" y="87"/>
                  <a:pt x="168" y="87"/>
                </a:cubicBezTo>
                <a:cubicBezTo>
                  <a:pt x="167" y="88"/>
                  <a:pt x="166" y="90"/>
                  <a:pt x="164" y="90"/>
                </a:cubicBezTo>
                <a:close/>
                <a:moveTo>
                  <a:pt x="166" y="49"/>
                </a:moveTo>
                <a:cubicBezTo>
                  <a:pt x="164" y="49"/>
                  <a:pt x="161" y="49"/>
                  <a:pt x="158" y="49"/>
                </a:cubicBezTo>
                <a:cubicBezTo>
                  <a:pt x="158" y="49"/>
                  <a:pt x="158" y="49"/>
                  <a:pt x="159" y="49"/>
                </a:cubicBezTo>
                <a:cubicBezTo>
                  <a:pt x="160" y="49"/>
                  <a:pt x="160" y="50"/>
                  <a:pt x="160" y="51"/>
                </a:cubicBezTo>
                <a:cubicBezTo>
                  <a:pt x="160" y="51"/>
                  <a:pt x="160" y="52"/>
                  <a:pt x="160" y="52"/>
                </a:cubicBezTo>
                <a:cubicBezTo>
                  <a:pt x="162" y="52"/>
                  <a:pt x="164" y="52"/>
                  <a:pt x="166" y="52"/>
                </a:cubicBezTo>
                <a:cubicBezTo>
                  <a:pt x="166" y="51"/>
                  <a:pt x="166" y="50"/>
                  <a:pt x="166" y="49"/>
                </a:cubicBezTo>
                <a:close/>
                <a:moveTo>
                  <a:pt x="145" y="48"/>
                </a:moveTo>
                <a:cubicBezTo>
                  <a:pt x="143" y="48"/>
                  <a:pt x="137" y="48"/>
                  <a:pt x="135" y="48"/>
                </a:cubicBezTo>
                <a:cubicBezTo>
                  <a:pt x="136" y="49"/>
                  <a:pt x="135" y="50"/>
                  <a:pt x="135" y="51"/>
                </a:cubicBezTo>
                <a:cubicBezTo>
                  <a:pt x="135" y="51"/>
                  <a:pt x="136" y="51"/>
                  <a:pt x="136" y="51"/>
                </a:cubicBezTo>
                <a:cubicBezTo>
                  <a:pt x="138" y="51"/>
                  <a:pt x="139" y="51"/>
                  <a:pt x="141" y="51"/>
                </a:cubicBezTo>
                <a:cubicBezTo>
                  <a:pt x="141" y="50"/>
                  <a:pt x="142" y="50"/>
                  <a:pt x="142" y="50"/>
                </a:cubicBezTo>
                <a:cubicBezTo>
                  <a:pt x="143" y="49"/>
                  <a:pt x="143" y="49"/>
                  <a:pt x="144" y="49"/>
                </a:cubicBezTo>
                <a:cubicBezTo>
                  <a:pt x="144" y="49"/>
                  <a:pt x="144" y="49"/>
                  <a:pt x="145" y="49"/>
                </a:cubicBezTo>
                <a:cubicBezTo>
                  <a:pt x="145" y="49"/>
                  <a:pt x="145" y="49"/>
                  <a:pt x="145" y="48"/>
                </a:cubicBezTo>
                <a:close/>
                <a:moveTo>
                  <a:pt x="10" y="46"/>
                </a:moveTo>
                <a:cubicBezTo>
                  <a:pt x="9" y="49"/>
                  <a:pt x="10" y="57"/>
                  <a:pt x="11" y="58"/>
                </a:cubicBezTo>
                <a:cubicBezTo>
                  <a:pt x="11" y="57"/>
                  <a:pt x="11" y="56"/>
                  <a:pt x="12" y="55"/>
                </a:cubicBezTo>
                <a:cubicBezTo>
                  <a:pt x="12" y="54"/>
                  <a:pt x="12" y="53"/>
                  <a:pt x="13" y="52"/>
                </a:cubicBezTo>
                <a:cubicBezTo>
                  <a:pt x="13" y="51"/>
                  <a:pt x="13" y="51"/>
                  <a:pt x="13" y="50"/>
                </a:cubicBezTo>
                <a:cubicBezTo>
                  <a:pt x="12" y="49"/>
                  <a:pt x="12" y="48"/>
                  <a:pt x="12" y="48"/>
                </a:cubicBezTo>
                <a:cubicBezTo>
                  <a:pt x="12" y="47"/>
                  <a:pt x="13" y="47"/>
                  <a:pt x="13" y="47"/>
                </a:cubicBezTo>
                <a:cubicBezTo>
                  <a:pt x="12" y="47"/>
                  <a:pt x="11" y="47"/>
                  <a:pt x="10" y="46"/>
                </a:cubicBezTo>
                <a:close/>
                <a:moveTo>
                  <a:pt x="90" y="63"/>
                </a:moveTo>
                <a:cubicBezTo>
                  <a:pt x="90" y="63"/>
                  <a:pt x="89" y="63"/>
                  <a:pt x="89" y="64"/>
                </a:cubicBezTo>
                <a:cubicBezTo>
                  <a:pt x="88" y="65"/>
                  <a:pt x="87" y="67"/>
                  <a:pt x="86" y="68"/>
                </a:cubicBezTo>
                <a:cubicBezTo>
                  <a:pt x="85" y="69"/>
                  <a:pt x="84" y="70"/>
                  <a:pt x="84" y="72"/>
                </a:cubicBezTo>
                <a:cubicBezTo>
                  <a:pt x="85" y="72"/>
                  <a:pt x="86" y="72"/>
                  <a:pt x="86" y="72"/>
                </a:cubicBezTo>
                <a:cubicBezTo>
                  <a:pt x="88" y="70"/>
                  <a:pt x="89" y="67"/>
                  <a:pt x="91" y="64"/>
                </a:cubicBezTo>
                <a:cubicBezTo>
                  <a:pt x="91" y="64"/>
                  <a:pt x="90" y="63"/>
                  <a:pt x="90" y="63"/>
                </a:cubicBezTo>
                <a:close/>
                <a:moveTo>
                  <a:pt x="42" y="63"/>
                </a:moveTo>
                <a:cubicBezTo>
                  <a:pt x="42" y="63"/>
                  <a:pt x="42" y="63"/>
                  <a:pt x="42" y="63"/>
                </a:cubicBezTo>
                <a:cubicBezTo>
                  <a:pt x="43" y="62"/>
                  <a:pt x="44" y="60"/>
                  <a:pt x="46" y="58"/>
                </a:cubicBezTo>
                <a:cubicBezTo>
                  <a:pt x="45" y="57"/>
                  <a:pt x="44" y="56"/>
                  <a:pt x="43" y="54"/>
                </a:cubicBezTo>
                <a:cubicBezTo>
                  <a:pt x="42" y="56"/>
                  <a:pt x="41" y="57"/>
                  <a:pt x="41" y="58"/>
                </a:cubicBezTo>
                <a:cubicBezTo>
                  <a:pt x="41" y="58"/>
                  <a:pt x="41" y="58"/>
                  <a:pt x="41" y="58"/>
                </a:cubicBezTo>
                <a:cubicBezTo>
                  <a:pt x="41" y="60"/>
                  <a:pt x="41" y="62"/>
                  <a:pt x="42" y="63"/>
                </a:cubicBezTo>
                <a:close/>
                <a:moveTo>
                  <a:pt x="75" y="64"/>
                </a:moveTo>
                <a:cubicBezTo>
                  <a:pt x="75" y="63"/>
                  <a:pt x="74" y="62"/>
                  <a:pt x="74" y="62"/>
                </a:cubicBezTo>
                <a:cubicBezTo>
                  <a:pt x="73" y="62"/>
                  <a:pt x="72" y="62"/>
                  <a:pt x="71" y="63"/>
                </a:cubicBezTo>
                <a:cubicBezTo>
                  <a:pt x="71" y="64"/>
                  <a:pt x="70" y="65"/>
                  <a:pt x="70" y="65"/>
                </a:cubicBezTo>
                <a:cubicBezTo>
                  <a:pt x="70" y="66"/>
                  <a:pt x="69" y="66"/>
                  <a:pt x="69" y="67"/>
                </a:cubicBezTo>
                <a:cubicBezTo>
                  <a:pt x="70" y="67"/>
                  <a:pt x="70" y="68"/>
                  <a:pt x="70" y="69"/>
                </a:cubicBezTo>
                <a:cubicBezTo>
                  <a:pt x="70" y="69"/>
                  <a:pt x="71" y="69"/>
                  <a:pt x="71" y="69"/>
                </a:cubicBezTo>
                <a:cubicBezTo>
                  <a:pt x="72" y="67"/>
                  <a:pt x="74" y="65"/>
                  <a:pt x="75" y="64"/>
                </a:cubicBezTo>
                <a:close/>
                <a:moveTo>
                  <a:pt x="18" y="61"/>
                </a:moveTo>
                <a:cubicBezTo>
                  <a:pt x="20" y="59"/>
                  <a:pt x="21" y="57"/>
                  <a:pt x="22" y="55"/>
                </a:cubicBezTo>
                <a:cubicBezTo>
                  <a:pt x="22" y="55"/>
                  <a:pt x="22" y="54"/>
                  <a:pt x="22" y="54"/>
                </a:cubicBezTo>
                <a:cubicBezTo>
                  <a:pt x="22" y="53"/>
                  <a:pt x="22" y="52"/>
                  <a:pt x="21" y="50"/>
                </a:cubicBezTo>
                <a:cubicBezTo>
                  <a:pt x="21" y="51"/>
                  <a:pt x="21" y="51"/>
                  <a:pt x="21" y="51"/>
                </a:cubicBezTo>
                <a:cubicBezTo>
                  <a:pt x="20" y="53"/>
                  <a:pt x="18" y="56"/>
                  <a:pt x="17" y="59"/>
                </a:cubicBezTo>
                <a:cubicBezTo>
                  <a:pt x="17" y="59"/>
                  <a:pt x="17" y="59"/>
                  <a:pt x="17" y="60"/>
                </a:cubicBezTo>
                <a:cubicBezTo>
                  <a:pt x="18" y="60"/>
                  <a:pt x="18" y="60"/>
                  <a:pt x="18" y="61"/>
                </a:cubicBezTo>
                <a:close/>
                <a:moveTo>
                  <a:pt x="243" y="85"/>
                </a:moveTo>
                <a:cubicBezTo>
                  <a:pt x="245" y="84"/>
                  <a:pt x="245" y="84"/>
                  <a:pt x="244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79"/>
                  <a:pt x="239" y="77"/>
                  <a:pt x="237" y="74"/>
                </a:cubicBezTo>
                <a:cubicBezTo>
                  <a:pt x="237" y="74"/>
                  <a:pt x="237" y="74"/>
                  <a:pt x="236" y="73"/>
                </a:cubicBezTo>
                <a:cubicBezTo>
                  <a:pt x="238" y="78"/>
                  <a:pt x="240" y="82"/>
                  <a:pt x="243" y="85"/>
                </a:cubicBezTo>
                <a:close/>
                <a:moveTo>
                  <a:pt x="210" y="31"/>
                </a:moveTo>
                <a:cubicBezTo>
                  <a:pt x="210" y="31"/>
                  <a:pt x="210" y="31"/>
                  <a:pt x="210" y="31"/>
                </a:cubicBezTo>
                <a:cubicBezTo>
                  <a:pt x="210" y="30"/>
                  <a:pt x="209" y="30"/>
                  <a:pt x="209" y="30"/>
                </a:cubicBezTo>
                <a:cubicBezTo>
                  <a:pt x="207" y="27"/>
                  <a:pt x="206" y="24"/>
                  <a:pt x="204" y="21"/>
                </a:cubicBezTo>
                <a:cubicBezTo>
                  <a:pt x="203" y="18"/>
                  <a:pt x="201" y="16"/>
                  <a:pt x="199" y="13"/>
                </a:cubicBezTo>
                <a:cubicBezTo>
                  <a:pt x="198" y="13"/>
                  <a:pt x="198" y="13"/>
                  <a:pt x="197" y="12"/>
                </a:cubicBezTo>
                <a:cubicBezTo>
                  <a:pt x="197" y="12"/>
                  <a:pt x="197" y="12"/>
                  <a:pt x="197" y="12"/>
                </a:cubicBezTo>
                <a:cubicBezTo>
                  <a:pt x="198" y="13"/>
                  <a:pt x="198" y="14"/>
                  <a:pt x="199" y="15"/>
                </a:cubicBezTo>
                <a:cubicBezTo>
                  <a:pt x="200" y="15"/>
                  <a:pt x="200" y="16"/>
                  <a:pt x="200" y="17"/>
                </a:cubicBezTo>
                <a:cubicBezTo>
                  <a:pt x="200" y="17"/>
                  <a:pt x="200" y="18"/>
                  <a:pt x="201" y="18"/>
                </a:cubicBezTo>
                <a:cubicBezTo>
                  <a:pt x="204" y="22"/>
                  <a:pt x="206" y="26"/>
                  <a:pt x="209" y="30"/>
                </a:cubicBezTo>
                <a:cubicBezTo>
                  <a:pt x="209" y="31"/>
                  <a:pt x="209" y="31"/>
                  <a:pt x="210" y="31"/>
                </a:cubicBezTo>
                <a:close/>
                <a:moveTo>
                  <a:pt x="234" y="82"/>
                </a:moveTo>
                <a:cubicBezTo>
                  <a:pt x="234" y="81"/>
                  <a:pt x="234" y="80"/>
                  <a:pt x="234" y="80"/>
                </a:cubicBezTo>
                <a:cubicBezTo>
                  <a:pt x="232" y="77"/>
                  <a:pt x="231" y="74"/>
                  <a:pt x="229" y="72"/>
                </a:cubicBezTo>
                <a:cubicBezTo>
                  <a:pt x="227" y="69"/>
                  <a:pt x="226" y="66"/>
                  <a:pt x="224" y="63"/>
                </a:cubicBezTo>
                <a:cubicBezTo>
                  <a:pt x="224" y="63"/>
                  <a:pt x="224" y="62"/>
                  <a:pt x="224" y="62"/>
                </a:cubicBezTo>
                <a:cubicBezTo>
                  <a:pt x="223" y="63"/>
                  <a:pt x="223" y="63"/>
                  <a:pt x="222" y="64"/>
                </a:cubicBezTo>
                <a:cubicBezTo>
                  <a:pt x="223" y="65"/>
                  <a:pt x="224" y="66"/>
                  <a:pt x="225" y="67"/>
                </a:cubicBezTo>
                <a:cubicBezTo>
                  <a:pt x="225" y="67"/>
                  <a:pt x="225" y="67"/>
                  <a:pt x="225" y="67"/>
                </a:cubicBezTo>
                <a:cubicBezTo>
                  <a:pt x="226" y="67"/>
                  <a:pt x="227" y="68"/>
                  <a:pt x="227" y="69"/>
                </a:cubicBezTo>
                <a:cubicBezTo>
                  <a:pt x="227" y="70"/>
                  <a:pt x="228" y="71"/>
                  <a:pt x="228" y="72"/>
                </a:cubicBezTo>
                <a:cubicBezTo>
                  <a:pt x="230" y="75"/>
                  <a:pt x="232" y="78"/>
                  <a:pt x="233" y="81"/>
                </a:cubicBezTo>
                <a:cubicBezTo>
                  <a:pt x="233" y="81"/>
                  <a:pt x="234" y="81"/>
                  <a:pt x="234" y="82"/>
                </a:cubicBezTo>
                <a:close/>
                <a:moveTo>
                  <a:pt x="222" y="59"/>
                </a:moveTo>
                <a:cubicBezTo>
                  <a:pt x="219" y="56"/>
                  <a:pt x="217" y="54"/>
                  <a:pt x="214" y="51"/>
                </a:cubicBezTo>
                <a:cubicBezTo>
                  <a:pt x="214" y="51"/>
                  <a:pt x="214" y="52"/>
                  <a:pt x="213" y="52"/>
                </a:cubicBezTo>
                <a:cubicBezTo>
                  <a:pt x="214" y="53"/>
                  <a:pt x="215" y="54"/>
                  <a:pt x="216" y="55"/>
                </a:cubicBezTo>
                <a:cubicBezTo>
                  <a:pt x="216" y="55"/>
                  <a:pt x="216" y="55"/>
                  <a:pt x="216" y="55"/>
                </a:cubicBezTo>
                <a:cubicBezTo>
                  <a:pt x="217" y="56"/>
                  <a:pt x="217" y="56"/>
                  <a:pt x="217" y="57"/>
                </a:cubicBezTo>
                <a:cubicBezTo>
                  <a:pt x="217" y="57"/>
                  <a:pt x="217" y="57"/>
                  <a:pt x="218" y="58"/>
                </a:cubicBezTo>
                <a:cubicBezTo>
                  <a:pt x="218" y="59"/>
                  <a:pt x="219" y="60"/>
                  <a:pt x="220" y="61"/>
                </a:cubicBezTo>
                <a:cubicBezTo>
                  <a:pt x="221" y="60"/>
                  <a:pt x="221" y="60"/>
                  <a:pt x="222" y="59"/>
                </a:cubicBezTo>
                <a:close/>
                <a:moveTo>
                  <a:pt x="220" y="67"/>
                </a:moveTo>
                <a:cubicBezTo>
                  <a:pt x="219" y="67"/>
                  <a:pt x="219" y="68"/>
                  <a:pt x="218" y="69"/>
                </a:cubicBezTo>
                <a:cubicBezTo>
                  <a:pt x="218" y="70"/>
                  <a:pt x="217" y="71"/>
                  <a:pt x="218" y="72"/>
                </a:cubicBezTo>
                <a:cubicBezTo>
                  <a:pt x="218" y="73"/>
                  <a:pt x="218" y="74"/>
                  <a:pt x="218" y="75"/>
                </a:cubicBezTo>
                <a:cubicBezTo>
                  <a:pt x="220" y="73"/>
                  <a:pt x="221" y="72"/>
                  <a:pt x="222" y="71"/>
                </a:cubicBezTo>
                <a:cubicBezTo>
                  <a:pt x="222" y="69"/>
                  <a:pt x="221" y="68"/>
                  <a:pt x="220" y="67"/>
                </a:cubicBezTo>
                <a:close/>
                <a:moveTo>
                  <a:pt x="56" y="63"/>
                </a:moveTo>
                <a:cubicBezTo>
                  <a:pt x="57" y="61"/>
                  <a:pt x="58" y="60"/>
                  <a:pt x="59" y="59"/>
                </a:cubicBezTo>
                <a:cubicBezTo>
                  <a:pt x="58" y="57"/>
                  <a:pt x="57" y="55"/>
                  <a:pt x="55" y="53"/>
                </a:cubicBezTo>
                <a:cubicBezTo>
                  <a:pt x="55" y="53"/>
                  <a:pt x="55" y="54"/>
                  <a:pt x="55" y="55"/>
                </a:cubicBezTo>
                <a:cubicBezTo>
                  <a:pt x="55" y="55"/>
                  <a:pt x="55" y="56"/>
                  <a:pt x="55" y="56"/>
                </a:cubicBezTo>
                <a:cubicBezTo>
                  <a:pt x="55" y="58"/>
                  <a:pt x="56" y="60"/>
                  <a:pt x="56" y="63"/>
                </a:cubicBezTo>
                <a:close/>
                <a:moveTo>
                  <a:pt x="64" y="48"/>
                </a:moveTo>
                <a:cubicBezTo>
                  <a:pt x="64" y="48"/>
                  <a:pt x="64" y="48"/>
                  <a:pt x="64" y="48"/>
                </a:cubicBezTo>
                <a:cubicBezTo>
                  <a:pt x="62" y="48"/>
                  <a:pt x="61" y="48"/>
                  <a:pt x="60" y="47"/>
                </a:cubicBezTo>
                <a:cubicBezTo>
                  <a:pt x="59" y="47"/>
                  <a:pt x="58" y="48"/>
                  <a:pt x="58" y="49"/>
                </a:cubicBezTo>
                <a:cubicBezTo>
                  <a:pt x="57" y="50"/>
                  <a:pt x="57" y="50"/>
                  <a:pt x="57" y="51"/>
                </a:cubicBezTo>
                <a:cubicBezTo>
                  <a:pt x="59" y="51"/>
                  <a:pt x="62" y="51"/>
                  <a:pt x="64" y="51"/>
                </a:cubicBezTo>
                <a:cubicBezTo>
                  <a:pt x="64" y="50"/>
                  <a:pt x="64" y="49"/>
                  <a:pt x="64" y="48"/>
                </a:cubicBezTo>
                <a:close/>
                <a:moveTo>
                  <a:pt x="102" y="50"/>
                </a:moveTo>
                <a:cubicBezTo>
                  <a:pt x="103" y="51"/>
                  <a:pt x="103" y="51"/>
                  <a:pt x="104" y="51"/>
                </a:cubicBezTo>
                <a:cubicBezTo>
                  <a:pt x="106" y="51"/>
                  <a:pt x="107" y="51"/>
                  <a:pt x="109" y="51"/>
                </a:cubicBezTo>
                <a:cubicBezTo>
                  <a:pt x="110" y="51"/>
                  <a:pt x="110" y="51"/>
                  <a:pt x="111" y="50"/>
                </a:cubicBezTo>
                <a:cubicBezTo>
                  <a:pt x="111" y="50"/>
                  <a:pt x="112" y="49"/>
                  <a:pt x="112" y="48"/>
                </a:cubicBezTo>
                <a:cubicBezTo>
                  <a:pt x="109" y="48"/>
                  <a:pt x="107" y="48"/>
                  <a:pt x="104" y="48"/>
                </a:cubicBezTo>
                <a:cubicBezTo>
                  <a:pt x="103" y="49"/>
                  <a:pt x="103" y="50"/>
                  <a:pt x="102" y="50"/>
                </a:cubicBezTo>
                <a:close/>
                <a:moveTo>
                  <a:pt x="152" y="64"/>
                </a:moveTo>
                <a:cubicBezTo>
                  <a:pt x="152" y="64"/>
                  <a:pt x="152" y="65"/>
                  <a:pt x="153" y="65"/>
                </a:cubicBezTo>
                <a:cubicBezTo>
                  <a:pt x="153" y="65"/>
                  <a:pt x="153" y="66"/>
                  <a:pt x="153" y="66"/>
                </a:cubicBezTo>
                <a:cubicBezTo>
                  <a:pt x="154" y="66"/>
                  <a:pt x="155" y="66"/>
                  <a:pt x="155" y="66"/>
                </a:cubicBezTo>
                <a:cubicBezTo>
                  <a:pt x="156" y="65"/>
                  <a:pt x="157" y="65"/>
                  <a:pt x="156" y="64"/>
                </a:cubicBezTo>
                <a:cubicBezTo>
                  <a:pt x="156" y="63"/>
                  <a:pt x="156" y="62"/>
                  <a:pt x="156" y="61"/>
                </a:cubicBezTo>
                <a:cubicBezTo>
                  <a:pt x="156" y="60"/>
                  <a:pt x="155" y="60"/>
                  <a:pt x="155" y="59"/>
                </a:cubicBezTo>
                <a:cubicBezTo>
                  <a:pt x="154" y="60"/>
                  <a:pt x="153" y="62"/>
                  <a:pt x="152" y="64"/>
                </a:cubicBezTo>
                <a:close/>
                <a:moveTo>
                  <a:pt x="210" y="79"/>
                </a:moveTo>
                <a:cubicBezTo>
                  <a:pt x="209" y="81"/>
                  <a:pt x="207" y="82"/>
                  <a:pt x="207" y="85"/>
                </a:cubicBezTo>
                <a:cubicBezTo>
                  <a:pt x="206" y="86"/>
                  <a:pt x="206" y="87"/>
                  <a:pt x="207" y="88"/>
                </a:cubicBezTo>
                <a:cubicBezTo>
                  <a:pt x="209" y="86"/>
                  <a:pt x="210" y="84"/>
                  <a:pt x="212" y="82"/>
                </a:cubicBezTo>
                <a:cubicBezTo>
                  <a:pt x="211" y="81"/>
                  <a:pt x="211" y="80"/>
                  <a:pt x="210" y="79"/>
                </a:cubicBezTo>
                <a:close/>
                <a:moveTo>
                  <a:pt x="163" y="77"/>
                </a:moveTo>
                <a:cubicBezTo>
                  <a:pt x="164" y="77"/>
                  <a:pt x="164" y="78"/>
                  <a:pt x="165" y="78"/>
                </a:cubicBezTo>
                <a:cubicBezTo>
                  <a:pt x="166" y="78"/>
                  <a:pt x="167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9" y="77"/>
                  <a:pt x="169" y="76"/>
                  <a:pt x="169" y="76"/>
                </a:cubicBezTo>
                <a:cubicBezTo>
                  <a:pt x="169" y="75"/>
                  <a:pt x="168" y="74"/>
                  <a:pt x="168" y="73"/>
                </a:cubicBezTo>
                <a:cubicBezTo>
                  <a:pt x="167" y="74"/>
                  <a:pt x="166" y="74"/>
                  <a:pt x="166" y="74"/>
                </a:cubicBezTo>
                <a:cubicBezTo>
                  <a:pt x="165" y="75"/>
                  <a:pt x="164" y="76"/>
                  <a:pt x="163" y="77"/>
                </a:cubicBezTo>
                <a:close/>
                <a:moveTo>
                  <a:pt x="92" y="43"/>
                </a:moveTo>
                <a:cubicBezTo>
                  <a:pt x="83" y="43"/>
                  <a:pt x="74" y="43"/>
                  <a:pt x="66" y="43"/>
                </a:cubicBezTo>
                <a:cubicBezTo>
                  <a:pt x="72" y="44"/>
                  <a:pt x="78" y="44"/>
                  <a:pt x="84" y="44"/>
                </a:cubicBezTo>
                <a:cubicBezTo>
                  <a:pt x="86" y="44"/>
                  <a:pt x="88" y="44"/>
                  <a:pt x="91" y="44"/>
                </a:cubicBezTo>
                <a:cubicBezTo>
                  <a:pt x="91" y="44"/>
                  <a:pt x="92" y="44"/>
                  <a:pt x="92" y="43"/>
                </a:cubicBezTo>
                <a:close/>
                <a:moveTo>
                  <a:pt x="32" y="76"/>
                </a:moveTo>
                <a:cubicBezTo>
                  <a:pt x="34" y="74"/>
                  <a:pt x="35" y="72"/>
                  <a:pt x="37" y="71"/>
                </a:cubicBezTo>
                <a:cubicBezTo>
                  <a:pt x="36" y="70"/>
                  <a:pt x="35" y="69"/>
                  <a:pt x="35" y="68"/>
                </a:cubicBezTo>
                <a:cubicBezTo>
                  <a:pt x="34" y="70"/>
                  <a:pt x="33" y="71"/>
                  <a:pt x="32" y="73"/>
                </a:cubicBezTo>
                <a:cubicBezTo>
                  <a:pt x="32" y="73"/>
                  <a:pt x="32" y="74"/>
                  <a:pt x="32" y="74"/>
                </a:cubicBezTo>
                <a:cubicBezTo>
                  <a:pt x="32" y="75"/>
                  <a:pt x="32" y="75"/>
                  <a:pt x="32" y="76"/>
                </a:cubicBezTo>
                <a:close/>
                <a:moveTo>
                  <a:pt x="133" y="48"/>
                </a:moveTo>
                <a:cubicBezTo>
                  <a:pt x="133" y="48"/>
                  <a:pt x="133" y="48"/>
                  <a:pt x="133" y="48"/>
                </a:cubicBezTo>
                <a:cubicBezTo>
                  <a:pt x="131" y="48"/>
                  <a:pt x="128" y="48"/>
                  <a:pt x="126" y="48"/>
                </a:cubicBezTo>
                <a:cubicBezTo>
                  <a:pt x="126" y="48"/>
                  <a:pt x="125" y="48"/>
                  <a:pt x="125" y="48"/>
                </a:cubicBezTo>
                <a:cubicBezTo>
                  <a:pt x="125" y="49"/>
                  <a:pt x="124" y="50"/>
                  <a:pt x="124" y="51"/>
                </a:cubicBezTo>
                <a:cubicBezTo>
                  <a:pt x="125" y="51"/>
                  <a:pt x="126" y="51"/>
                  <a:pt x="127" y="51"/>
                </a:cubicBezTo>
                <a:cubicBezTo>
                  <a:pt x="127" y="51"/>
                  <a:pt x="127" y="51"/>
                  <a:pt x="127" y="51"/>
                </a:cubicBezTo>
                <a:cubicBezTo>
                  <a:pt x="128" y="50"/>
                  <a:pt x="128" y="50"/>
                  <a:pt x="129" y="49"/>
                </a:cubicBezTo>
                <a:cubicBezTo>
                  <a:pt x="130" y="49"/>
                  <a:pt x="130" y="49"/>
                  <a:pt x="131" y="50"/>
                </a:cubicBezTo>
                <a:cubicBezTo>
                  <a:pt x="132" y="49"/>
                  <a:pt x="132" y="49"/>
                  <a:pt x="133" y="48"/>
                </a:cubicBezTo>
                <a:close/>
                <a:moveTo>
                  <a:pt x="80" y="56"/>
                </a:moveTo>
                <a:cubicBezTo>
                  <a:pt x="80" y="56"/>
                  <a:pt x="80" y="55"/>
                  <a:pt x="80" y="55"/>
                </a:cubicBezTo>
                <a:cubicBezTo>
                  <a:pt x="80" y="54"/>
                  <a:pt x="77" y="54"/>
                  <a:pt x="77" y="55"/>
                </a:cubicBezTo>
                <a:cubicBezTo>
                  <a:pt x="77" y="55"/>
                  <a:pt x="76" y="55"/>
                  <a:pt x="76" y="55"/>
                </a:cubicBezTo>
                <a:cubicBezTo>
                  <a:pt x="76" y="56"/>
                  <a:pt x="75" y="57"/>
                  <a:pt x="75" y="57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9"/>
                  <a:pt x="75" y="59"/>
                  <a:pt x="76" y="59"/>
                </a:cubicBezTo>
                <a:cubicBezTo>
                  <a:pt x="77" y="59"/>
                  <a:pt x="78" y="58"/>
                  <a:pt x="79" y="58"/>
                </a:cubicBezTo>
                <a:cubicBezTo>
                  <a:pt x="80" y="58"/>
                  <a:pt x="80" y="57"/>
                  <a:pt x="80" y="56"/>
                </a:cubicBezTo>
                <a:close/>
                <a:moveTo>
                  <a:pt x="62" y="79"/>
                </a:moveTo>
                <a:cubicBezTo>
                  <a:pt x="62" y="80"/>
                  <a:pt x="62" y="80"/>
                  <a:pt x="62" y="80"/>
                </a:cubicBezTo>
                <a:cubicBezTo>
                  <a:pt x="65" y="77"/>
                  <a:pt x="67" y="75"/>
                  <a:pt x="69" y="72"/>
                </a:cubicBezTo>
                <a:cubicBezTo>
                  <a:pt x="68" y="71"/>
                  <a:pt x="67" y="71"/>
                  <a:pt x="66" y="71"/>
                </a:cubicBezTo>
                <a:cubicBezTo>
                  <a:pt x="65" y="74"/>
                  <a:pt x="63" y="77"/>
                  <a:pt x="62" y="79"/>
                </a:cubicBezTo>
                <a:close/>
                <a:moveTo>
                  <a:pt x="37" y="85"/>
                </a:move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8" y="85"/>
                  <a:pt x="38" y="85"/>
                </a:cubicBezTo>
                <a:cubicBezTo>
                  <a:pt x="39" y="83"/>
                  <a:pt x="41" y="81"/>
                  <a:pt x="42" y="79"/>
                </a:cubicBezTo>
                <a:cubicBezTo>
                  <a:pt x="43" y="78"/>
                  <a:pt x="43" y="77"/>
                  <a:pt x="43" y="75"/>
                </a:cubicBezTo>
                <a:cubicBezTo>
                  <a:pt x="43" y="75"/>
                  <a:pt x="42" y="76"/>
                  <a:pt x="42" y="76"/>
                </a:cubicBezTo>
                <a:cubicBezTo>
                  <a:pt x="42" y="76"/>
                  <a:pt x="41" y="77"/>
                  <a:pt x="41" y="77"/>
                </a:cubicBezTo>
                <a:cubicBezTo>
                  <a:pt x="40" y="79"/>
                  <a:pt x="38" y="82"/>
                  <a:pt x="37" y="85"/>
                </a:cubicBezTo>
                <a:cubicBezTo>
                  <a:pt x="37" y="85"/>
                  <a:pt x="37" y="85"/>
                  <a:pt x="37" y="85"/>
                </a:cubicBezTo>
                <a:close/>
                <a:moveTo>
                  <a:pt x="135" y="59"/>
                </a:moveTo>
                <a:cubicBezTo>
                  <a:pt x="134" y="57"/>
                  <a:pt x="134" y="57"/>
                  <a:pt x="133" y="57"/>
                </a:cubicBezTo>
                <a:cubicBezTo>
                  <a:pt x="132" y="57"/>
                  <a:pt x="132" y="57"/>
                  <a:pt x="131" y="57"/>
                </a:cubicBezTo>
                <a:cubicBezTo>
                  <a:pt x="130" y="57"/>
                  <a:pt x="130" y="57"/>
                  <a:pt x="130" y="58"/>
                </a:cubicBezTo>
                <a:cubicBezTo>
                  <a:pt x="130" y="59"/>
                  <a:pt x="130" y="61"/>
                  <a:pt x="131" y="62"/>
                </a:cubicBezTo>
                <a:cubicBezTo>
                  <a:pt x="131" y="62"/>
                  <a:pt x="131" y="63"/>
                  <a:pt x="131" y="63"/>
                </a:cubicBezTo>
                <a:cubicBezTo>
                  <a:pt x="132" y="62"/>
                  <a:pt x="134" y="60"/>
                  <a:pt x="135" y="59"/>
                </a:cubicBezTo>
                <a:close/>
                <a:moveTo>
                  <a:pt x="53" y="66"/>
                </a:moveTo>
                <a:cubicBezTo>
                  <a:pt x="54" y="66"/>
                  <a:pt x="54" y="65"/>
                  <a:pt x="54" y="64"/>
                </a:cubicBezTo>
                <a:cubicBezTo>
                  <a:pt x="53" y="62"/>
                  <a:pt x="53" y="60"/>
                  <a:pt x="53" y="58"/>
                </a:cubicBezTo>
                <a:cubicBezTo>
                  <a:pt x="53" y="58"/>
                  <a:pt x="53" y="58"/>
                  <a:pt x="53" y="57"/>
                </a:cubicBezTo>
                <a:cubicBezTo>
                  <a:pt x="52" y="59"/>
                  <a:pt x="51" y="60"/>
                  <a:pt x="50" y="61"/>
                </a:cubicBezTo>
                <a:cubicBezTo>
                  <a:pt x="50" y="61"/>
                  <a:pt x="50" y="62"/>
                  <a:pt x="50" y="62"/>
                </a:cubicBezTo>
                <a:cubicBezTo>
                  <a:pt x="51" y="63"/>
                  <a:pt x="52" y="65"/>
                  <a:pt x="53" y="66"/>
                </a:cubicBezTo>
                <a:close/>
                <a:moveTo>
                  <a:pt x="70" y="50"/>
                </a:moveTo>
                <a:cubicBezTo>
                  <a:pt x="70" y="50"/>
                  <a:pt x="70" y="50"/>
                  <a:pt x="70" y="50"/>
                </a:cubicBezTo>
                <a:cubicBezTo>
                  <a:pt x="72" y="50"/>
                  <a:pt x="74" y="50"/>
                  <a:pt x="76" y="50"/>
                </a:cubicBezTo>
                <a:cubicBezTo>
                  <a:pt x="76" y="50"/>
                  <a:pt x="76" y="50"/>
                  <a:pt x="77" y="50"/>
                </a:cubicBezTo>
                <a:cubicBezTo>
                  <a:pt x="77" y="50"/>
                  <a:pt x="78" y="49"/>
                  <a:pt x="78" y="48"/>
                </a:cubicBezTo>
                <a:cubicBezTo>
                  <a:pt x="76" y="48"/>
                  <a:pt x="73" y="48"/>
                  <a:pt x="71" y="48"/>
                </a:cubicBezTo>
                <a:cubicBezTo>
                  <a:pt x="71" y="49"/>
                  <a:pt x="70" y="49"/>
                  <a:pt x="70" y="50"/>
                </a:cubicBezTo>
                <a:close/>
                <a:moveTo>
                  <a:pt x="71" y="57"/>
                </a:moveTo>
                <a:cubicBezTo>
                  <a:pt x="71" y="56"/>
                  <a:pt x="70" y="55"/>
                  <a:pt x="69" y="54"/>
                </a:cubicBezTo>
                <a:cubicBezTo>
                  <a:pt x="69" y="54"/>
                  <a:pt x="68" y="53"/>
                  <a:pt x="68" y="54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7"/>
                  <a:pt x="68" y="58"/>
                  <a:pt x="68" y="60"/>
                </a:cubicBezTo>
                <a:cubicBezTo>
                  <a:pt x="70" y="60"/>
                  <a:pt x="70" y="58"/>
                  <a:pt x="71" y="57"/>
                </a:cubicBezTo>
                <a:close/>
                <a:moveTo>
                  <a:pt x="143" y="65"/>
                </a:moveTo>
                <a:cubicBezTo>
                  <a:pt x="144" y="63"/>
                  <a:pt x="144" y="63"/>
                  <a:pt x="144" y="61"/>
                </a:cubicBezTo>
                <a:cubicBezTo>
                  <a:pt x="144" y="60"/>
                  <a:pt x="144" y="60"/>
                  <a:pt x="143" y="59"/>
                </a:cubicBezTo>
                <a:cubicBezTo>
                  <a:pt x="143" y="59"/>
                  <a:pt x="143" y="58"/>
                  <a:pt x="143" y="57"/>
                </a:cubicBezTo>
                <a:cubicBezTo>
                  <a:pt x="142" y="59"/>
                  <a:pt x="141" y="60"/>
                  <a:pt x="140" y="61"/>
                </a:cubicBezTo>
                <a:cubicBezTo>
                  <a:pt x="141" y="62"/>
                  <a:pt x="142" y="63"/>
                  <a:pt x="143" y="65"/>
                </a:cubicBezTo>
                <a:close/>
                <a:moveTo>
                  <a:pt x="47" y="77"/>
                </a:moveTo>
                <a:cubicBezTo>
                  <a:pt x="46" y="78"/>
                  <a:pt x="46" y="79"/>
                  <a:pt x="45" y="80"/>
                </a:cubicBezTo>
                <a:cubicBezTo>
                  <a:pt x="45" y="81"/>
                  <a:pt x="45" y="83"/>
                  <a:pt x="45" y="85"/>
                </a:cubicBezTo>
                <a:cubicBezTo>
                  <a:pt x="46" y="85"/>
                  <a:pt x="46" y="85"/>
                  <a:pt x="47" y="84"/>
                </a:cubicBezTo>
                <a:cubicBezTo>
                  <a:pt x="47" y="83"/>
                  <a:pt x="47" y="83"/>
                  <a:pt x="47" y="83"/>
                </a:cubicBezTo>
                <a:cubicBezTo>
                  <a:pt x="48" y="82"/>
                  <a:pt x="48" y="81"/>
                  <a:pt x="48" y="80"/>
                </a:cubicBezTo>
                <a:cubicBezTo>
                  <a:pt x="48" y="79"/>
                  <a:pt x="47" y="79"/>
                  <a:pt x="47" y="77"/>
                </a:cubicBezTo>
                <a:close/>
                <a:moveTo>
                  <a:pt x="134" y="86"/>
                </a:moveTo>
                <a:cubicBezTo>
                  <a:pt x="134" y="86"/>
                  <a:pt x="134" y="85"/>
                  <a:pt x="134" y="85"/>
                </a:cubicBezTo>
                <a:cubicBezTo>
                  <a:pt x="134" y="85"/>
                  <a:pt x="134" y="84"/>
                  <a:pt x="134" y="83"/>
                </a:cubicBezTo>
                <a:cubicBezTo>
                  <a:pt x="134" y="83"/>
                  <a:pt x="133" y="82"/>
                  <a:pt x="133" y="82"/>
                </a:cubicBezTo>
                <a:cubicBezTo>
                  <a:pt x="133" y="81"/>
                  <a:pt x="132" y="81"/>
                  <a:pt x="132" y="81"/>
                </a:cubicBezTo>
                <a:cubicBezTo>
                  <a:pt x="131" y="81"/>
                  <a:pt x="130" y="82"/>
                  <a:pt x="130" y="83"/>
                </a:cubicBezTo>
                <a:cubicBezTo>
                  <a:pt x="130" y="84"/>
                  <a:pt x="130" y="84"/>
                  <a:pt x="130" y="85"/>
                </a:cubicBezTo>
                <a:cubicBezTo>
                  <a:pt x="131" y="85"/>
                  <a:pt x="132" y="86"/>
                  <a:pt x="134" y="86"/>
                </a:cubicBezTo>
                <a:close/>
                <a:moveTo>
                  <a:pt x="215" y="73"/>
                </a:moveTo>
                <a:cubicBezTo>
                  <a:pt x="215" y="73"/>
                  <a:pt x="215" y="73"/>
                  <a:pt x="215" y="73"/>
                </a:cubicBezTo>
                <a:cubicBezTo>
                  <a:pt x="214" y="74"/>
                  <a:pt x="213" y="76"/>
                  <a:pt x="212" y="77"/>
                </a:cubicBezTo>
                <a:cubicBezTo>
                  <a:pt x="213" y="78"/>
                  <a:pt x="213" y="79"/>
                  <a:pt x="214" y="80"/>
                </a:cubicBezTo>
                <a:cubicBezTo>
                  <a:pt x="214" y="79"/>
                  <a:pt x="215" y="78"/>
                  <a:pt x="216" y="78"/>
                </a:cubicBezTo>
                <a:cubicBezTo>
                  <a:pt x="216" y="77"/>
                  <a:pt x="216" y="77"/>
                  <a:pt x="216" y="77"/>
                </a:cubicBezTo>
                <a:cubicBezTo>
                  <a:pt x="216" y="76"/>
                  <a:pt x="216" y="74"/>
                  <a:pt x="215" y="73"/>
                </a:cubicBezTo>
                <a:close/>
                <a:moveTo>
                  <a:pt x="113" y="57"/>
                </a:moveTo>
                <a:cubicBezTo>
                  <a:pt x="113" y="57"/>
                  <a:pt x="113" y="57"/>
                  <a:pt x="113" y="57"/>
                </a:cubicBezTo>
                <a:cubicBezTo>
                  <a:pt x="111" y="57"/>
                  <a:pt x="110" y="57"/>
                  <a:pt x="109" y="57"/>
                </a:cubicBezTo>
                <a:cubicBezTo>
                  <a:pt x="109" y="57"/>
                  <a:pt x="108" y="58"/>
                  <a:pt x="108" y="58"/>
                </a:cubicBezTo>
                <a:cubicBezTo>
                  <a:pt x="108" y="58"/>
                  <a:pt x="107" y="59"/>
                  <a:pt x="107" y="60"/>
                </a:cubicBezTo>
                <a:cubicBezTo>
                  <a:pt x="107" y="61"/>
                  <a:pt x="108" y="61"/>
                  <a:pt x="108" y="62"/>
                </a:cubicBezTo>
                <a:cubicBezTo>
                  <a:pt x="110" y="60"/>
                  <a:pt x="111" y="59"/>
                  <a:pt x="113" y="57"/>
                </a:cubicBezTo>
                <a:close/>
                <a:moveTo>
                  <a:pt x="158" y="55"/>
                </a:moveTo>
                <a:cubicBezTo>
                  <a:pt x="157" y="55"/>
                  <a:pt x="157" y="56"/>
                  <a:pt x="157" y="57"/>
                </a:cubicBezTo>
                <a:cubicBezTo>
                  <a:pt x="158" y="58"/>
                  <a:pt x="158" y="60"/>
                  <a:pt x="158" y="62"/>
                </a:cubicBezTo>
                <a:cubicBezTo>
                  <a:pt x="158" y="62"/>
                  <a:pt x="158" y="62"/>
                  <a:pt x="158" y="62"/>
                </a:cubicBezTo>
                <a:cubicBezTo>
                  <a:pt x="159" y="61"/>
                  <a:pt x="160" y="61"/>
                  <a:pt x="161" y="60"/>
                </a:cubicBezTo>
                <a:cubicBezTo>
                  <a:pt x="160" y="58"/>
                  <a:pt x="159" y="56"/>
                  <a:pt x="158" y="55"/>
                </a:cubicBezTo>
                <a:close/>
                <a:moveTo>
                  <a:pt x="168" y="68"/>
                </a:moveTo>
                <a:cubicBezTo>
                  <a:pt x="168" y="67"/>
                  <a:pt x="169" y="67"/>
                  <a:pt x="169" y="66"/>
                </a:cubicBezTo>
                <a:cubicBezTo>
                  <a:pt x="168" y="64"/>
                  <a:pt x="168" y="62"/>
                  <a:pt x="168" y="60"/>
                </a:cubicBezTo>
                <a:cubicBezTo>
                  <a:pt x="167" y="61"/>
                  <a:pt x="166" y="62"/>
                  <a:pt x="166" y="63"/>
                </a:cubicBezTo>
                <a:cubicBezTo>
                  <a:pt x="165" y="63"/>
                  <a:pt x="165" y="63"/>
                  <a:pt x="166" y="63"/>
                </a:cubicBezTo>
                <a:cubicBezTo>
                  <a:pt x="166" y="65"/>
                  <a:pt x="167" y="66"/>
                  <a:pt x="168" y="68"/>
                </a:cubicBezTo>
                <a:close/>
                <a:moveTo>
                  <a:pt x="121" y="78"/>
                </a:moveTo>
                <a:cubicBezTo>
                  <a:pt x="121" y="78"/>
                  <a:pt x="122" y="78"/>
                  <a:pt x="122" y="78"/>
                </a:cubicBezTo>
                <a:cubicBezTo>
                  <a:pt x="122" y="79"/>
                  <a:pt x="123" y="79"/>
                  <a:pt x="124" y="79"/>
                </a:cubicBezTo>
                <a:cubicBezTo>
                  <a:pt x="124" y="79"/>
                  <a:pt x="125" y="79"/>
                  <a:pt x="125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6" y="78"/>
                  <a:pt x="126" y="77"/>
                  <a:pt x="127" y="76"/>
                </a:cubicBezTo>
                <a:cubicBezTo>
                  <a:pt x="126" y="76"/>
                  <a:pt x="125" y="76"/>
                  <a:pt x="123" y="75"/>
                </a:cubicBezTo>
                <a:cubicBezTo>
                  <a:pt x="123" y="76"/>
                  <a:pt x="122" y="77"/>
                  <a:pt x="121" y="78"/>
                </a:cubicBezTo>
                <a:close/>
                <a:moveTo>
                  <a:pt x="217" y="103"/>
                </a:moveTo>
                <a:cubicBezTo>
                  <a:pt x="217" y="102"/>
                  <a:pt x="217" y="102"/>
                  <a:pt x="217" y="102"/>
                </a:cubicBezTo>
                <a:cubicBezTo>
                  <a:pt x="214" y="104"/>
                  <a:pt x="209" y="110"/>
                  <a:pt x="209" y="111"/>
                </a:cubicBezTo>
                <a:cubicBezTo>
                  <a:pt x="212" y="108"/>
                  <a:pt x="215" y="106"/>
                  <a:pt x="217" y="103"/>
                </a:cubicBezTo>
                <a:close/>
                <a:moveTo>
                  <a:pt x="118" y="82"/>
                </a:moveTo>
                <a:cubicBezTo>
                  <a:pt x="118" y="83"/>
                  <a:pt x="119" y="84"/>
                  <a:pt x="119" y="84"/>
                </a:cubicBezTo>
                <a:cubicBezTo>
                  <a:pt x="120" y="85"/>
                  <a:pt x="120" y="86"/>
                  <a:pt x="121" y="86"/>
                </a:cubicBezTo>
                <a:cubicBezTo>
                  <a:pt x="122" y="85"/>
                  <a:pt x="123" y="83"/>
                  <a:pt x="124" y="82"/>
                </a:cubicBezTo>
                <a:cubicBezTo>
                  <a:pt x="122" y="82"/>
                  <a:pt x="120" y="82"/>
                  <a:pt x="118" y="82"/>
                </a:cubicBezTo>
                <a:close/>
                <a:moveTo>
                  <a:pt x="201" y="32"/>
                </a:moveTo>
                <a:cubicBezTo>
                  <a:pt x="201" y="34"/>
                  <a:pt x="206" y="42"/>
                  <a:pt x="208" y="44"/>
                </a:cubicBezTo>
                <a:cubicBezTo>
                  <a:pt x="208" y="44"/>
                  <a:pt x="209" y="44"/>
                  <a:pt x="209" y="44"/>
                </a:cubicBezTo>
                <a:cubicBezTo>
                  <a:pt x="206" y="40"/>
                  <a:pt x="204" y="36"/>
                  <a:pt x="201" y="32"/>
                </a:cubicBezTo>
                <a:close/>
                <a:moveTo>
                  <a:pt x="89" y="73"/>
                </a:moveTo>
                <a:cubicBezTo>
                  <a:pt x="90" y="73"/>
                  <a:pt x="90" y="73"/>
                  <a:pt x="91" y="73"/>
                </a:cubicBezTo>
                <a:cubicBezTo>
                  <a:pt x="91" y="73"/>
                  <a:pt x="92" y="73"/>
                  <a:pt x="92" y="73"/>
                </a:cubicBezTo>
                <a:cubicBezTo>
                  <a:pt x="93" y="72"/>
                  <a:pt x="93" y="71"/>
                  <a:pt x="94" y="70"/>
                </a:cubicBezTo>
                <a:cubicBezTo>
                  <a:pt x="93" y="69"/>
                  <a:pt x="93" y="69"/>
                  <a:pt x="92" y="68"/>
                </a:cubicBezTo>
                <a:cubicBezTo>
                  <a:pt x="91" y="69"/>
                  <a:pt x="90" y="71"/>
                  <a:pt x="89" y="73"/>
                </a:cubicBezTo>
                <a:close/>
                <a:moveTo>
                  <a:pt x="84" y="65"/>
                </a:moveTo>
                <a:cubicBezTo>
                  <a:pt x="84" y="65"/>
                  <a:pt x="84" y="65"/>
                  <a:pt x="84" y="65"/>
                </a:cubicBezTo>
                <a:cubicBezTo>
                  <a:pt x="86" y="64"/>
                  <a:pt x="87" y="62"/>
                  <a:pt x="88" y="61"/>
                </a:cubicBezTo>
                <a:cubicBezTo>
                  <a:pt x="88" y="59"/>
                  <a:pt x="88" y="59"/>
                  <a:pt x="87" y="60"/>
                </a:cubicBezTo>
                <a:cubicBezTo>
                  <a:pt x="86" y="60"/>
                  <a:pt x="85" y="60"/>
                  <a:pt x="85" y="61"/>
                </a:cubicBezTo>
                <a:cubicBezTo>
                  <a:pt x="85" y="61"/>
                  <a:pt x="84" y="62"/>
                  <a:pt x="84" y="62"/>
                </a:cubicBezTo>
                <a:cubicBezTo>
                  <a:pt x="84" y="62"/>
                  <a:pt x="84" y="63"/>
                  <a:pt x="84" y="63"/>
                </a:cubicBezTo>
                <a:cubicBezTo>
                  <a:pt x="84" y="64"/>
                  <a:pt x="84" y="65"/>
                  <a:pt x="84" y="65"/>
                </a:cubicBezTo>
                <a:close/>
                <a:moveTo>
                  <a:pt x="99" y="63"/>
                </a:moveTo>
                <a:cubicBezTo>
                  <a:pt x="99" y="63"/>
                  <a:pt x="100" y="63"/>
                  <a:pt x="100" y="63"/>
                </a:cubicBezTo>
                <a:cubicBezTo>
                  <a:pt x="101" y="62"/>
                  <a:pt x="102" y="61"/>
                  <a:pt x="103" y="59"/>
                </a:cubicBezTo>
                <a:cubicBezTo>
                  <a:pt x="103" y="59"/>
                  <a:pt x="103" y="58"/>
                  <a:pt x="102" y="58"/>
                </a:cubicBezTo>
                <a:cubicBezTo>
                  <a:pt x="101" y="58"/>
                  <a:pt x="100" y="58"/>
                  <a:pt x="99" y="58"/>
                </a:cubicBezTo>
                <a:cubicBezTo>
                  <a:pt x="99" y="60"/>
                  <a:pt x="99" y="61"/>
                  <a:pt x="99" y="62"/>
                </a:cubicBezTo>
                <a:cubicBezTo>
                  <a:pt x="99" y="62"/>
                  <a:pt x="99" y="63"/>
                  <a:pt x="99" y="63"/>
                </a:cubicBezTo>
                <a:close/>
                <a:moveTo>
                  <a:pt x="154" y="48"/>
                </a:moveTo>
                <a:cubicBezTo>
                  <a:pt x="154" y="48"/>
                  <a:pt x="154" y="48"/>
                  <a:pt x="153" y="48"/>
                </a:cubicBezTo>
                <a:cubicBezTo>
                  <a:pt x="153" y="49"/>
                  <a:pt x="152" y="50"/>
                  <a:pt x="151" y="50"/>
                </a:cubicBezTo>
                <a:cubicBezTo>
                  <a:pt x="150" y="50"/>
                  <a:pt x="149" y="49"/>
                  <a:pt x="149" y="49"/>
                </a:cubicBezTo>
                <a:cubicBezTo>
                  <a:pt x="148" y="50"/>
                  <a:pt x="148" y="50"/>
                  <a:pt x="147" y="51"/>
                </a:cubicBezTo>
                <a:cubicBezTo>
                  <a:pt x="149" y="51"/>
                  <a:pt x="153" y="52"/>
                  <a:pt x="154" y="51"/>
                </a:cubicBezTo>
                <a:cubicBezTo>
                  <a:pt x="154" y="50"/>
                  <a:pt x="154" y="49"/>
                  <a:pt x="154" y="48"/>
                </a:cubicBezTo>
                <a:close/>
                <a:moveTo>
                  <a:pt x="39" y="61"/>
                </a:moveTo>
                <a:cubicBezTo>
                  <a:pt x="39" y="61"/>
                  <a:pt x="39" y="61"/>
                  <a:pt x="38" y="61"/>
                </a:cubicBezTo>
                <a:cubicBezTo>
                  <a:pt x="38" y="63"/>
                  <a:pt x="37" y="64"/>
                  <a:pt x="36" y="65"/>
                </a:cubicBezTo>
                <a:cubicBezTo>
                  <a:pt x="37" y="66"/>
                  <a:pt x="37" y="67"/>
                  <a:pt x="38" y="68"/>
                </a:cubicBezTo>
                <a:cubicBezTo>
                  <a:pt x="39" y="68"/>
                  <a:pt x="39" y="67"/>
                  <a:pt x="39" y="67"/>
                </a:cubicBezTo>
                <a:cubicBezTo>
                  <a:pt x="40" y="66"/>
                  <a:pt x="40" y="66"/>
                  <a:pt x="40" y="66"/>
                </a:cubicBezTo>
                <a:cubicBezTo>
                  <a:pt x="39" y="64"/>
                  <a:pt x="39" y="63"/>
                  <a:pt x="39" y="61"/>
                </a:cubicBezTo>
                <a:close/>
                <a:moveTo>
                  <a:pt x="102" y="86"/>
                </a:moveTo>
                <a:cubicBezTo>
                  <a:pt x="104" y="86"/>
                  <a:pt x="106" y="86"/>
                  <a:pt x="107" y="86"/>
                </a:cubicBezTo>
                <a:cubicBezTo>
                  <a:pt x="107" y="85"/>
                  <a:pt x="107" y="84"/>
                  <a:pt x="107" y="83"/>
                </a:cubicBezTo>
                <a:cubicBezTo>
                  <a:pt x="107" y="83"/>
                  <a:pt x="106" y="83"/>
                  <a:pt x="106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4" y="84"/>
                  <a:pt x="103" y="85"/>
                  <a:pt x="102" y="86"/>
                </a:cubicBezTo>
                <a:close/>
                <a:moveTo>
                  <a:pt x="87" y="75"/>
                </a:moveTo>
                <a:cubicBezTo>
                  <a:pt x="86" y="77"/>
                  <a:pt x="85" y="79"/>
                  <a:pt x="84" y="81"/>
                </a:cubicBezTo>
                <a:cubicBezTo>
                  <a:pt x="85" y="81"/>
                  <a:pt x="85" y="81"/>
                  <a:pt x="86" y="81"/>
                </a:cubicBezTo>
                <a:cubicBezTo>
                  <a:pt x="87" y="79"/>
                  <a:pt x="88" y="77"/>
                  <a:pt x="89" y="76"/>
                </a:cubicBezTo>
                <a:cubicBezTo>
                  <a:pt x="89" y="76"/>
                  <a:pt x="90" y="75"/>
                  <a:pt x="90" y="75"/>
                </a:cubicBezTo>
                <a:cubicBezTo>
                  <a:pt x="89" y="75"/>
                  <a:pt x="88" y="75"/>
                  <a:pt x="87" y="75"/>
                </a:cubicBezTo>
                <a:close/>
                <a:moveTo>
                  <a:pt x="155" y="78"/>
                </a:moveTo>
                <a:cubicBezTo>
                  <a:pt x="156" y="78"/>
                  <a:pt x="157" y="78"/>
                  <a:pt x="158" y="78"/>
                </a:cubicBezTo>
                <a:cubicBezTo>
                  <a:pt x="158" y="78"/>
                  <a:pt x="159" y="78"/>
                  <a:pt x="159" y="77"/>
                </a:cubicBezTo>
                <a:cubicBezTo>
                  <a:pt x="160" y="77"/>
                  <a:pt x="161" y="76"/>
                  <a:pt x="161" y="75"/>
                </a:cubicBezTo>
                <a:cubicBezTo>
                  <a:pt x="162" y="75"/>
                  <a:pt x="162" y="74"/>
                  <a:pt x="162" y="74"/>
                </a:cubicBezTo>
                <a:cubicBezTo>
                  <a:pt x="162" y="74"/>
                  <a:pt x="161" y="74"/>
                  <a:pt x="161" y="74"/>
                </a:cubicBezTo>
                <a:cubicBezTo>
                  <a:pt x="160" y="74"/>
                  <a:pt x="159" y="74"/>
                  <a:pt x="159" y="75"/>
                </a:cubicBezTo>
                <a:cubicBezTo>
                  <a:pt x="158" y="76"/>
                  <a:pt x="158" y="76"/>
                  <a:pt x="157" y="76"/>
                </a:cubicBezTo>
                <a:cubicBezTo>
                  <a:pt x="157" y="76"/>
                  <a:pt x="157" y="76"/>
                  <a:pt x="156" y="75"/>
                </a:cubicBezTo>
                <a:cubicBezTo>
                  <a:pt x="156" y="76"/>
                  <a:pt x="155" y="77"/>
                  <a:pt x="155" y="78"/>
                </a:cubicBezTo>
                <a:close/>
                <a:moveTo>
                  <a:pt x="211" y="60"/>
                </a:moveTo>
                <a:cubicBezTo>
                  <a:pt x="212" y="59"/>
                  <a:pt x="212" y="59"/>
                  <a:pt x="213" y="58"/>
                </a:cubicBezTo>
                <a:cubicBezTo>
                  <a:pt x="214" y="58"/>
                  <a:pt x="214" y="57"/>
                  <a:pt x="213" y="56"/>
                </a:cubicBezTo>
                <a:cubicBezTo>
                  <a:pt x="213" y="55"/>
                  <a:pt x="212" y="55"/>
                  <a:pt x="212" y="54"/>
                </a:cubicBezTo>
                <a:cubicBezTo>
                  <a:pt x="211" y="55"/>
                  <a:pt x="211" y="55"/>
                  <a:pt x="210" y="56"/>
                </a:cubicBezTo>
                <a:cubicBezTo>
                  <a:pt x="210" y="56"/>
                  <a:pt x="210" y="57"/>
                  <a:pt x="210" y="57"/>
                </a:cubicBezTo>
                <a:cubicBezTo>
                  <a:pt x="210" y="58"/>
                  <a:pt x="211" y="59"/>
                  <a:pt x="211" y="60"/>
                </a:cubicBezTo>
                <a:close/>
                <a:moveTo>
                  <a:pt x="230" y="84"/>
                </a:moveTo>
                <a:cubicBezTo>
                  <a:pt x="229" y="84"/>
                  <a:pt x="229" y="83"/>
                  <a:pt x="229" y="82"/>
                </a:cubicBezTo>
                <a:cubicBezTo>
                  <a:pt x="228" y="82"/>
                  <a:pt x="228" y="81"/>
                  <a:pt x="227" y="81"/>
                </a:cubicBezTo>
                <a:cubicBezTo>
                  <a:pt x="227" y="81"/>
                  <a:pt x="226" y="86"/>
                  <a:pt x="227" y="87"/>
                </a:cubicBezTo>
                <a:cubicBezTo>
                  <a:pt x="228" y="86"/>
                  <a:pt x="229" y="86"/>
                  <a:pt x="230" y="84"/>
                </a:cubicBezTo>
                <a:close/>
                <a:moveTo>
                  <a:pt x="21" y="43"/>
                </a:moveTo>
                <a:cubicBezTo>
                  <a:pt x="17" y="43"/>
                  <a:pt x="14" y="43"/>
                  <a:pt x="11" y="43"/>
                </a:cubicBezTo>
                <a:cubicBezTo>
                  <a:pt x="11" y="43"/>
                  <a:pt x="11" y="44"/>
                  <a:pt x="10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4" y="44"/>
                  <a:pt x="17" y="45"/>
                  <a:pt x="19" y="45"/>
                </a:cubicBezTo>
                <a:cubicBezTo>
                  <a:pt x="20" y="45"/>
                  <a:pt x="20" y="45"/>
                  <a:pt x="21" y="43"/>
                </a:cubicBezTo>
                <a:close/>
                <a:moveTo>
                  <a:pt x="73" y="91"/>
                </a:moveTo>
                <a:cubicBezTo>
                  <a:pt x="73" y="90"/>
                  <a:pt x="73" y="89"/>
                  <a:pt x="73" y="88"/>
                </a:cubicBezTo>
                <a:cubicBezTo>
                  <a:pt x="70" y="88"/>
                  <a:pt x="69" y="88"/>
                  <a:pt x="68" y="90"/>
                </a:cubicBezTo>
                <a:cubicBezTo>
                  <a:pt x="68" y="91"/>
                  <a:pt x="69" y="91"/>
                  <a:pt x="69" y="91"/>
                </a:cubicBezTo>
                <a:cubicBezTo>
                  <a:pt x="70" y="91"/>
                  <a:pt x="71" y="91"/>
                  <a:pt x="73" y="91"/>
                </a:cubicBezTo>
                <a:close/>
                <a:moveTo>
                  <a:pt x="103" y="77"/>
                </a:moveTo>
                <a:cubicBezTo>
                  <a:pt x="102" y="77"/>
                  <a:pt x="102" y="77"/>
                  <a:pt x="101" y="77"/>
                </a:cubicBezTo>
                <a:cubicBezTo>
                  <a:pt x="99" y="77"/>
                  <a:pt x="99" y="77"/>
                  <a:pt x="98" y="78"/>
                </a:cubicBezTo>
                <a:cubicBezTo>
                  <a:pt x="98" y="79"/>
                  <a:pt x="97" y="79"/>
                  <a:pt x="97" y="80"/>
                </a:cubicBezTo>
                <a:cubicBezTo>
                  <a:pt x="97" y="80"/>
                  <a:pt x="97" y="80"/>
                  <a:pt x="97" y="80"/>
                </a:cubicBezTo>
                <a:cubicBezTo>
                  <a:pt x="98" y="80"/>
                  <a:pt x="99" y="80"/>
                  <a:pt x="101" y="80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102" y="79"/>
                  <a:pt x="102" y="78"/>
                  <a:pt x="103" y="77"/>
                </a:cubicBezTo>
                <a:close/>
                <a:moveTo>
                  <a:pt x="53" y="71"/>
                </a:moveTo>
                <a:cubicBezTo>
                  <a:pt x="51" y="72"/>
                  <a:pt x="50" y="74"/>
                  <a:pt x="49" y="75"/>
                </a:cubicBezTo>
                <a:cubicBezTo>
                  <a:pt x="49" y="76"/>
                  <a:pt x="49" y="77"/>
                  <a:pt x="50" y="78"/>
                </a:cubicBezTo>
                <a:cubicBezTo>
                  <a:pt x="51" y="76"/>
                  <a:pt x="52" y="74"/>
                  <a:pt x="53" y="72"/>
                </a:cubicBezTo>
                <a:cubicBezTo>
                  <a:pt x="53" y="71"/>
                  <a:pt x="53" y="71"/>
                  <a:pt x="53" y="71"/>
                </a:cubicBezTo>
                <a:close/>
                <a:moveTo>
                  <a:pt x="138" y="69"/>
                </a:moveTo>
                <a:cubicBezTo>
                  <a:pt x="138" y="69"/>
                  <a:pt x="137" y="69"/>
                  <a:pt x="137" y="69"/>
                </a:cubicBezTo>
                <a:cubicBezTo>
                  <a:pt x="135" y="69"/>
                  <a:pt x="135" y="69"/>
                  <a:pt x="134" y="71"/>
                </a:cubicBezTo>
                <a:cubicBezTo>
                  <a:pt x="133" y="71"/>
                  <a:pt x="133" y="72"/>
                  <a:pt x="133" y="73"/>
                </a:cubicBezTo>
                <a:cubicBezTo>
                  <a:pt x="134" y="73"/>
                  <a:pt x="134" y="73"/>
                  <a:pt x="135" y="73"/>
                </a:cubicBezTo>
                <a:cubicBezTo>
                  <a:pt x="135" y="73"/>
                  <a:pt x="135" y="73"/>
                  <a:pt x="136" y="72"/>
                </a:cubicBezTo>
                <a:cubicBezTo>
                  <a:pt x="137" y="71"/>
                  <a:pt x="137" y="70"/>
                  <a:pt x="138" y="69"/>
                </a:cubicBezTo>
                <a:close/>
                <a:moveTo>
                  <a:pt x="196" y="90"/>
                </a:moveTo>
                <a:cubicBezTo>
                  <a:pt x="196" y="90"/>
                  <a:pt x="196" y="90"/>
                  <a:pt x="196" y="90"/>
                </a:cubicBezTo>
                <a:cubicBezTo>
                  <a:pt x="195" y="91"/>
                  <a:pt x="193" y="92"/>
                  <a:pt x="194" y="94"/>
                </a:cubicBezTo>
                <a:cubicBezTo>
                  <a:pt x="194" y="95"/>
                  <a:pt x="194" y="95"/>
                  <a:pt x="194" y="96"/>
                </a:cubicBezTo>
                <a:cubicBezTo>
                  <a:pt x="194" y="96"/>
                  <a:pt x="194" y="97"/>
                  <a:pt x="194" y="97"/>
                </a:cubicBezTo>
                <a:cubicBezTo>
                  <a:pt x="195" y="96"/>
                  <a:pt x="195" y="95"/>
                  <a:pt x="196" y="94"/>
                </a:cubicBezTo>
                <a:cubicBezTo>
                  <a:pt x="196" y="94"/>
                  <a:pt x="196" y="94"/>
                  <a:pt x="196" y="93"/>
                </a:cubicBezTo>
                <a:cubicBezTo>
                  <a:pt x="196" y="92"/>
                  <a:pt x="196" y="91"/>
                  <a:pt x="196" y="90"/>
                </a:cubicBezTo>
                <a:close/>
                <a:moveTo>
                  <a:pt x="59" y="67"/>
                </a:moveTo>
                <a:cubicBezTo>
                  <a:pt x="60" y="67"/>
                  <a:pt x="61" y="67"/>
                  <a:pt x="62" y="68"/>
                </a:cubicBezTo>
                <a:cubicBezTo>
                  <a:pt x="63" y="68"/>
                  <a:pt x="63" y="68"/>
                  <a:pt x="64" y="67"/>
                </a:cubicBezTo>
                <a:cubicBezTo>
                  <a:pt x="63" y="66"/>
                  <a:pt x="63" y="65"/>
                  <a:pt x="62" y="64"/>
                </a:cubicBezTo>
                <a:cubicBezTo>
                  <a:pt x="60" y="64"/>
                  <a:pt x="60" y="66"/>
                  <a:pt x="59" y="67"/>
                </a:cubicBezTo>
                <a:close/>
                <a:moveTo>
                  <a:pt x="15" y="90"/>
                </a:moveTo>
                <a:cubicBezTo>
                  <a:pt x="16" y="89"/>
                  <a:pt x="16" y="88"/>
                  <a:pt x="16" y="88"/>
                </a:cubicBezTo>
                <a:cubicBezTo>
                  <a:pt x="17" y="86"/>
                  <a:pt x="16" y="86"/>
                  <a:pt x="16" y="85"/>
                </a:cubicBezTo>
                <a:cubicBezTo>
                  <a:pt x="15" y="85"/>
                  <a:pt x="15" y="85"/>
                  <a:pt x="15" y="86"/>
                </a:cubicBezTo>
                <a:cubicBezTo>
                  <a:pt x="14" y="86"/>
                  <a:pt x="14" y="85"/>
                  <a:pt x="14" y="85"/>
                </a:cubicBezTo>
                <a:cubicBezTo>
                  <a:pt x="13" y="86"/>
                  <a:pt x="13" y="87"/>
                  <a:pt x="13" y="89"/>
                </a:cubicBezTo>
                <a:cubicBezTo>
                  <a:pt x="14" y="89"/>
                  <a:pt x="15" y="89"/>
                  <a:pt x="15" y="90"/>
                </a:cubicBezTo>
                <a:close/>
                <a:moveTo>
                  <a:pt x="204" y="52"/>
                </a:moveTo>
                <a:cubicBezTo>
                  <a:pt x="204" y="54"/>
                  <a:pt x="202" y="54"/>
                  <a:pt x="202" y="56"/>
                </a:cubicBezTo>
                <a:cubicBezTo>
                  <a:pt x="203" y="57"/>
                  <a:pt x="204" y="57"/>
                  <a:pt x="205" y="57"/>
                </a:cubicBezTo>
                <a:cubicBezTo>
                  <a:pt x="205" y="57"/>
                  <a:pt x="206" y="56"/>
                  <a:pt x="206" y="56"/>
                </a:cubicBezTo>
                <a:cubicBezTo>
                  <a:pt x="206" y="55"/>
                  <a:pt x="205" y="53"/>
                  <a:pt x="204" y="52"/>
                </a:cubicBezTo>
                <a:close/>
                <a:moveTo>
                  <a:pt x="121" y="61"/>
                </a:moveTo>
                <a:cubicBezTo>
                  <a:pt x="120" y="60"/>
                  <a:pt x="119" y="59"/>
                  <a:pt x="119" y="57"/>
                </a:cubicBezTo>
                <a:cubicBezTo>
                  <a:pt x="118" y="58"/>
                  <a:pt x="117" y="59"/>
                  <a:pt x="117" y="60"/>
                </a:cubicBezTo>
                <a:cubicBezTo>
                  <a:pt x="117" y="61"/>
                  <a:pt x="118" y="62"/>
                  <a:pt x="118" y="64"/>
                </a:cubicBezTo>
                <a:cubicBezTo>
                  <a:pt x="119" y="63"/>
                  <a:pt x="120" y="62"/>
                  <a:pt x="121" y="61"/>
                </a:cubicBezTo>
                <a:close/>
                <a:moveTo>
                  <a:pt x="171" y="87"/>
                </a:moveTo>
                <a:cubicBezTo>
                  <a:pt x="173" y="84"/>
                  <a:pt x="174" y="82"/>
                  <a:pt x="175" y="80"/>
                </a:cubicBezTo>
                <a:cubicBezTo>
                  <a:pt x="175" y="80"/>
                  <a:pt x="175" y="79"/>
                  <a:pt x="175" y="79"/>
                </a:cubicBezTo>
                <a:cubicBezTo>
                  <a:pt x="173" y="81"/>
                  <a:pt x="172" y="83"/>
                  <a:pt x="170" y="85"/>
                </a:cubicBezTo>
                <a:cubicBezTo>
                  <a:pt x="170" y="85"/>
                  <a:pt x="171" y="86"/>
                  <a:pt x="171" y="87"/>
                </a:cubicBezTo>
                <a:close/>
                <a:moveTo>
                  <a:pt x="91" y="50"/>
                </a:moveTo>
                <a:cubicBezTo>
                  <a:pt x="93" y="50"/>
                  <a:pt x="94" y="50"/>
                  <a:pt x="96" y="50"/>
                </a:cubicBezTo>
                <a:cubicBezTo>
                  <a:pt x="96" y="50"/>
                  <a:pt x="96" y="49"/>
                  <a:pt x="97" y="49"/>
                </a:cubicBezTo>
                <a:cubicBezTo>
                  <a:pt x="97" y="49"/>
                  <a:pt x="98" y="49"/>
                  <a:pt x="98" y="49"/>
                </a:cubicBezTo>
                <a:cubicBezTo>
                  <a:pt x="99" y="49"/>
                  <a:pt x="99" y="49"/>
                  <a:pt x="99" y="48"/>
                </a:cubicBezTo>
                <a:cubicBezTo>
                  <a:pt x="97" y="48"/>
                  <a:pt x="95" y="48"/>
                  <a:pt x="93" y="48"/>
                </a:cubicBezTo>
                <a:cubicBezTo>
                  <a:pt x="93" y="48"/>
                  <a:pt x="93" y="48"/>
                  <a:pt x="93" y="49"/>
                </a:cubicBezTo>
                <a:cubicBezTo>
                  <a:pt x="92" y="49"/>
                  <a:pt x="92" y="50"/>
                  <a:pt x="91" y="50"/>
                </a:cubicBezTo>
                <a:close/>
                <a:moveTo>
                  <a:pt x="140" y="92"/>
                </a:moveTo>
                <a:cubicBezTo>
                  <a:pt x="139" y="91"/>
                  <a:pt x="138" y="90"/>
                  <a:pt x="137" y="89"/>
                </a:cubicBezTo>
                <a:cubicBezTo>
                  <a:pt x="136" y="90"/>
                  <a:pt x="135" y="91"/>
                  <a:pt x="134" y="92"/>
                </a:cubicBezTo>
                <a:cubicBezTo>
                  <a:pt x="136" y="92"/>
                  <a:pt x="138" y="92"/>
                  <a:pt x="140" y="92"/>
                </a:cubicBezTo>
                <a:close/>
                <a:moveTo>
                  <a:pt x="166" y="97"/>
                </a:moveTo>
                <a:cubicBezTo>
                  <a:pt x="163" y="97"/>
                  <a:pt x="140" y="97"/>
                  <a:pt x="131" y="97"/>
                </a:cubicBezTo>
                <a:cubicBezTo>
                  <a:pt x="143" y="97"/>
                  <a:pt x="155" y="97"/>
                  <a:pt x="166" y="97"/>
                </a:cubicBezTo>
                <a:close/>
                <a:moveTo>
                  <a:pt x="145" y="72"/>
                </a:moveTo>
                <a:cubicBezTo>
                  <a:pt x="149" y="73"/>
                  <a:pt x="150" y="72"/>
                  <a:pt x="151" y="70"/>
                </a:cubicBezTo>
                <a:cubicBezTo>
                  <a:pt x="150" y="70"/>
                  <a:pt x="149" y="70"/>
                  <a:pt x="148" y="70"/>
                </a:cubicBezTo>
                <a:cubicBezTo>
                  <a:pt x="147" y="71"/>
                  <a:pt x="147" y="71"/>
                  <a:pt x="146" y="72"/>
                </a:cubicBezTo>
                <a:cubicBezTo>
                  <a:pt x="146" y="72"/>
                  <a:pt x="145" y="72"/>
                  <a:pt x="145" y="72"/>
                </a:cubicBezTo>
                <a:close/>
                <a:moveTo>
                  <a:pt x="147" y="90"/>
                </a:moveTo>
                <a:cubicBezTo>
                  <a:pt x="147" y="90"/>
                  <a:pt x="147" y="90"/>
                  <a:pt x="147" y="91"/>
                </a:cubicBezTo>
                <a:cubicBezTo>
                  <a:pt x="149" y="89"/>
                  <a:pt x="151" y="87"/>
                  <a:pt x="153" y="85"/>
                </a:cubicBezTo>
                <a:cubicBezTo>
                  <a:pt x="152" y="84"/>
                  <a:pt x="152" y="83"/>
                  <a:pt x="151" y="83"/>
                </a:cubicBezTo>
                <a:cubicBezTo>
                  <a:pt x="150" y="85"/>
                  <a:pt x="148" y="88"/>
                  <a:pt x="147" y="90"/>
                </a:cubicBezTo>
                <a:close/>
                <a:moveTo>
                  <a:pt x="76" y="66"/>
                </a:moveTo>
                <a:cubicBezTo>
                  <a:pt x="75" y="67"/>
                  <a:pt x="74" y="68"/>
                  <a:pt x="73" y="70"/>
                </a:cubicBezTo>
                <a:cubicBezTo>
                  <a:pt x="75" y="70"/>
                  <a:pt x="75" y="70"/>
                  <a:pt x="76" y="70"/>
                </a:cubicBezTo>
                <a:cubicBezTo>
                  <a:pt x="77" y="69"/>
                  <a:pt x="77" y="69"/>
                  <a:pt x="78" y="68"/>
                </a:cubicBezTo>
                <a:cubicBezTo>
                  <a:pt x="77" y="67"/>
                  <a:pt x="77" y="67"/>
                  <a:pt x="76" y="66"/>
                </a:cubicBezTo>
                <a:close/>
                <a:moveTo>
                  <a:pt x="93" y="86"/>
                </a:moveTo>
                <a:cubicBezTo>
                  <a:pt x="94" y="86"/>
                  <a:pt x="95" y="86"/>
                  <a:pt x="96" y="86"/>
                </a:cubicBezTo>
                <a:cubicBezTo>
                  <a:pt x="97" y="86"/>
                  <a:pt x="98" y="86"/>
                  <a:pt x="97" y="85"/>
                </a:cubicBezTo>
                <a:cubicBezTo>
                  <a:pt x="97" y="84"/>
                  <a:pt x="96" y="83"/>
                  <a:pt x="95" y="84"/>
                </a:cubicBezTo>
                <a:cubicBezTo>
                  <a:pt x="95" y="84"/>
                  <a:pt x="94" y="84"/>
                  <a:pt x="94" y="84"/>
                </a:cubicBezTo>
                <a:cubicBezTo>
                  <a:pt x="93" y="84"/>
                  <a:pt x="93" y="84"/>
                  <a:pt x="93" y="85"/>
                </a:cubicBezTo>
                <a:cubicBezTo>
                  <a:pt x="93" y="85"/>
                  <a:pt x="93" y="86"/>
                  <a:pt x="93" y="86"/>
                </a:cubicBezTo>
                <a:close/>
                <a:moveTo>
                  <a:pt x="59" y="53"/>
                </a:moveTo>
                <a:cubicBezTo>
                  <a:pt x="59" y="55"/>
                  <a:pt x="60" y="56"/>
                  <a:pt x="61" y="57"/>
                </a:cubicBezTo>
                <a:cubicBezTo>
                  <a:pt x="62" y="56"/>
                  <a:pt x="63" y="54"/>
                  <a:pt x="63" y="53"/>
                </a:cubicBezTo>
                <a:cubicBezTo>
                  <a:pt x="62" y="53"/>
                  <a:pt x="60" y="53"/>
                  <a:pt x="59" y="53"/>
                </a:cubicBezTo>
                <a:close/>
                <a:moveTo>
                  <a:pt x="192" y="84"/>
                </a:moveTo>
                <a:cubicBezTo>
                  <a:pt x="192" y="84"/>
                  <a:pt x="192" y="84"/>
                  <a:pt x="191" y="84"/>
                </a:cubicBezTo>
                <a:cubicBezTo>
                  <a:pt x="190" y="86"/>
                  <a:pt x="188" y="88"/>
                  <a:pt x="186" y="90"/>
                </a:cubicBezTo>
                <a:cubicBezTo>
                  <a:pt x="186" y="91"/>
                  <a:pt x="187" y="91"/>
                  <a:pt x="187" y="91"/>
                </a:cubicBezTo>
                <a:cubicBezTo>
                  <a:pt x="188" y="90"/>
                  <a:pt x="190" y="88"/>
                  <a:pt x="191" y="86"/>
                </a:cubicBezTo>
                <a:cubicBezTo>
                  <a:pt x="191" y="86"/>
                  <a:pt x="191" y="86"/>
                  <a:pt x="191" y="86"/>
                </a:cubicBezTo>
                <a:cubicBezTo>
                  <a:pt x="192" y="85"/>
                  <a:pt x="192" y="85"/>
                  <a:pt x="192" y="84"/>
                </a:cubicBezTo>
                <a:close/>
                <a:moveTo>
                  <a:pt x="185" y="69"/>
                </a:moveTo>
                <a:cubicBezTo>
                  <a:pt x="186" y="72"/>
                  <a:pt x="185" y="73"/>
                  <a:pt x="182" y="73"/>
                </a:cubicBezTo>
                <a:cubicBezTo>
                  <a:pt x="183" y="74"/>
                  <a:pt x="183" y="75"/>
                  <a:pt x="183" y="75"/>
                </a:cubicBezTo>
                <a:cubicBezTo>
                  <a:pt x="184" y="74"/>
                  <a:pt x="185" y="73"/>
                  <a:pt x="186" y="72"/>
                </a:cubicBezTo>
                <a:cubicBezTo>
                  <a:pt x="186" y="71"/>
                  <a:pt x="186" y="71"/>
                  <a:pt x="186" y="71"/>
                </a:cubicBezTo>
                <a:cubicBezTo>
                  <a:pt x="186" y="70"/>
                  <a:pt x="186" y="69"/>
                  <a:pt x="186" y="67"/>
                </a:cubicBezTo>
                <a:cubicBezTo>
                  <a:pt x="186" y="67"/>
                  <a:pt x="186" y="67"/>
                  <a:pt x="186" y="67"/>
                </a:cubicBezTo>
                <a:cubicBezTo>
                  <a:pt x="185" y="68"/>
                  <a:pt x="185" y="68"/>
                  <a:pt x="185" y="69"/>
                </a:cubicBezTo>
                <a:close/>
                <a:moveTo>
                  <a:pt x="144" y="70"/>
                </a:moveTo>
                <a:cubicBezTo>
                  <a:pt x="143" y="69"/>
                  <a:pt x="143" y="69"/>
                  <a:pt x="143" y="69"/>
                </a:cubicBezTo>
                <a:cubicBezTo>
                  <a:pt x="142" y="69"/>
                  <a:pt x="142" y="69"/>
                  <a:pt x="141" y="70"/>
                </a:cubicBezTo>
                <a:cubicBezTo>
                  <a:pt x="141" y="70"/>
                  <a:pt x="140" y="71"/>
                  <a:pt x="139" y="72"/>
                </a:cubicBezTo>
                <a:cubicBezTo>
                  <a:pt x="139" y="73"/>
                  <a:pt x="139" y="73"/>
                  <a:pt x="139" y="73"/>
                </a:cubicBezTo>
                <a:cubicBezTo>
                  <a:pt x="142" y="73"/>
                  <a:pt x="142" y="73"/>
                  <a:pt x="144" y="70"/>
                </a:cubicBezTo>
                <a:close/>
                <a:moveTo>
                  <a:pt x="195" y="130"/>
                </a:moveTo>
                <a:cubicBezTo>
                  <a:pt x="197" y="127"/>
                  <a:pt x="199" y="125"/>
                  <a:pt x="201" y="123"/>
                </a:cubicBezTo>
                <a:cubicBezTo>
                  <a:pt x="201" y="122"/>
                  <a:pt x="201" y="122"/>
                  <a:pt x="202" y="121"/>
                </a:cubicBezTo>
                <a:cubicBezTo>
                  <a:pt x="202" y="121"/>
                  <a:pt x="201" y="121"/>
                  <a:pt x="201" y="121"/>
                </a:cubicBezTo>
                <a:cubicBezTo>
                  <a:pt x="200" y="122"/>
                  <a:pt x="199" y="124"/>
                  <a:pt x="198" y="125"/>
                </a:cubicBezTo>
                <a:cubicBezTo>
                  <a:pt x="196" y="126"/>
                  <a:pt x="196" y="128"/>
                  <a:pt x="195" y="130"/>
                </a:cubicBezTo>
                <a:close/>
                <a:moveTo>
                  <a:pt x="208" y="102"/>
                </a:moveTo>
                <a:cubicBezTo>
                  <a:pt x="208" y="102"/>
                  <a:pt x="209" y="101"/>
                  <a:pt x="209" y="101"/>
                </a:cubicBezTo>
                <a:cubicBezTo>
                  <a:pt x="211" y="99"/>
                  <a:pt x="212" y="97"/>
                  <a:pt x="213" y="95"/>
                </a:cubicBezTo>
                <a:cubicBezTo>
                  <a:pt x="214" y="95"/>
                  <a:pt x="214" y="94"/>
                  <a:pt x="214" y="94"/>
                </a:cubicBezTo>
                <a:cubicBezTo>
                  <a:pt x="213" y="94"/>
                  <a:pt x="213" y="94"/>
                  <a:pt x="213" y="94"/>
                </a:cubicBezTo>
                <a:cubicBezTo>
                  <a:pt x="213" y="94"/>
                  <a:pt x="213" y="95"/>
                  <a:pt x="213" y="95"/>
                </a:cubicBezTo>
                <a:cubicBezTo>
                  <a:pt x="211" y="96"/>
                  <a:pt x="210" y="98"/>
                  <a:pt x="209" y="99"/>
                </a:cubicBezTo>
                <a:cubicBezTo>
                  <a:pt x="208" y="100"/>
                  <a:pt x="208" y="101"/>
                  <a:pt x="208" y="102"/>
                </a:cubicBezTo>
                <a:close/>
                <a:moveTo>
                  <a:pt x="181" y="76"/>
                </a:moveTo>
                <a:cubicBezTo>
                  <a:pt x="180" y="77"/>
                  <a:pt x="179" y="78"/>
                  <a:pt x="178" y="79"/>
                </a:cubicBezTo>
                <a:cubicBezTo>
                  <a:pt x="178" y="80"/>
                  <a:pt x="178" y="81"/>
                  <a:pt x="178" y="82"/>
                </a:cubicBezTo>
                <a:cubicBezTo>
                  <a:pt x="180" y="80"/>
                  <a:pt x="181" y="79"/>
                  <a:pt x="182" y="77"/>
                </a:cubicBezTo>
                <a:cubicBezTo>
                  <a:pt x="181" y="77"/>
                  <a:pt x="181" y="76"/>
                  <a:pt x="181" y="76"/>
                </a:cubicBezTo>
                <a:close/>
                <a:moveTo>
                  <a:pt x="163" y="58"/>
                </a:moveTo>
                <a:cubicBezTo>
                  <a:pt x="164" y="57"/>
                  <a:pt x="165" y="56"/>
                  <a:pt x="166" y="55"/>
                </a:cubicBezTo>
                <a:cubicBezTo>
                  <a:pt x="164" y="55"/>
                  <a:pt x="163" y="54"/>
                  <a:pt x="161" y="55"/>
                </a:cubicBezTo>
                <a:cubicBezTo>
                  <a:pt x="162" y="56"/>
                  <a:pt x="162" y="57"/>
                  <a:pt x="163" y="58"/>
                </a:cubicBezTo>
                <a:close/>
                <a:moveTo>
                  <a:pt x="105" y="66"/>
                </a:moveTo>
                <a:cubicBezTo>
                  <a:pt x="105" y="66"/>
                  <a:pt x="105" y="66"/>
                  <a:pt x="105" y="66"/>
                </a:cubicBezTo>
                <a:cubicBezTo>
                  <a:pt x="104" y="66"/>
                  <a:pt x="103" y="66"/>
                  <a:pt x="102" y="66"/>
                </a:cubicBezTo>
                <a:cubicBezTo>
                  <a:pt x="102" y="66"/>
                  <a:pt x="102" y="66"/>
                  <a:pt x="102" y="67"/>
                </a:cubicBezTo>
                <a:cubicBezTo>
                  <a:pt x="101" y="67"/>
                  <a:pt x="100" y="68"/>
                  <a:pt x="100" y="69"/>
                </a:cubicBezTo>
                <a:cubicBezTo>
                  <a:pt x="101" y="69"/>
                  <a:pt x="101" y="70"/>
                  <a:pt x="101" y="70"/>
                </a:cubicBezTo>
                <a:cubicBezTo>
                  <a:pt x="102" y="70"/>
                  <a:pt x="102" y="70"/>
                  <a:pt x="102" y="69"/>
                </a:cubicBezTo>
                <a:cubicBezTo>
                  <a:pt x="103" y="68"/>
                  <a:pt x="104" y="67"/>
                  <a:pt x="105" y="66"/>
                </a:cubicBezTo>
                <a:close/>
                <a:moveTo>
                  <a:pt x="43" y="69"/>
                </a:moveTo>
                <a:cubicBezTo>
                  <a:pt x="43" y="69"/>
                  <a:pt x="43" y="69"/>
                  <a:pt x="43" y="69"/>
                </a:cubicBezTo>
                <a:cubicBezTo>
                  <a:pt x="44" y="66"/>
                  <a:pt x="46" y="64"/>
                  <a:pt x="47" y="62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6" y="61"/>
                  <a:pt x="46" y="62"/>
                </a:cubicBezTo>
                <a:cubicBezTo>
                  <a:pt x="45" y="63"/>
                  <a:pt x="44" y="64"/>
                  <a:pt x="43" y="66"/>
                </a:cubicBezTo>
                <a:cubicBezTo>
                  <a:pt x="42" y="67"/>
                  <a:pt x="42" y="68"/>
                  <a:pt x="43" y="69"/>
                </a:cubicBezTo>
                <a:close/>
                <a:moveTo>
                  <a:pt x="49" y="92"/>
                </a:moveTo>
                <a:cubicBezTo>
                  <a:pt x="49" y="92"/>
                  <a:pt x="49" y="92"/>
                  <a:pt x="49" y="92"/>
                </a:cubicBezTo>
                <a:cubicBezTo>
                  <a:pt x="51" y="92"/>
                  <a:pt x="52" y="92"/>
                  <a:pt x="53" y="92"/>
                </a:cubicBezTo>
                <a:cubicBezTo>
                  <a:pt x="53" y="91"/>
                  <a:pt x="53" y="91"/>
                  <a:pt x="53" y="90"/>
                </a:cubicBezTo>
                <a:cubicBezTo>
                  <a:pt x="53" y="90"/>
                  <a:pt x="52" y="90"/>
                  <a:pt x="51" y="90"/>
                </a:cubicBezTo>
                <a:cubicBezTo>
                  <a:pt x="51" y="90"/>
                  <a:pt x="51" y="90"/>
                  <a:pt x="50" y="90"/>
                </a:cubicBezTo>
                <a:cubicBezTo>
                  <a:pt x="50" y="91"/>
                  <a:pt x="50" y="91"/>
                  <a:pt x="49" y="92"/>
                </a:cubicBezTo>
                <a:close/>
                <a:moveTo>
                  <a:pt x="149" y="76"/>
                </a:moveTo>
                <a:cubicBezTo>
                  <a:pt x="149" y="77"/>
                  <a:pt x="150" y="77"/>
                  <a:pt x="150" y="77"/>
                </a:cubicBezTo>
                <a:cubicBezTo>
                  <a:pt x="151" y="78"/>
                  <a:pt x="152" y="78"/>
                  <a:pt x="152" y="77"/>
                </a:cubicBezTo>
                <a:cubicBezTo>
                  <a:pt x="153" y="77"/>
                  <a:pt x="153" y="76"/>
                  <a:pt x="154" y="75"/>
                </a:cubicBezTo>
                <a:cubicBezTo>
                  <a:pt x="153" y="75"/>
                  <a:pt x="152" y="75"/>
                  <a:pt x="152" y="75"/>
                </a:cubicBezTo>
                <a:cubicBezTo>
                  <a:pt x="150" y="75"/>
                  <a:pt x="150" y="75"/>
                  <a:pt x="149" y="76"/>
                </a:cubicBezTo>
                <a:close/>
                <a:moveTo>
                  <a:pt x="202" y="86"/>
                </a:moveTo>
                <a:cubicBezTo>
                  <a:pt x="201" y="86"/>
                  <a:pt x="201" y="85"/>
                  <a:pt x="201" y="85"/>
                </a:cubicBezTo>
                <a:cubicBezTo>
                  <a:pt x="201" y="85"/>
                  <a:pt x="201" y="85"/>
                  <a:pt x="201" y="85"/>
                </a:cubicBezTo>
                <a:cubicBezTo>
                  <a:pt x="198" y="87"/>
                  <a:pt x="198" y="87"/>
                  <a:pt x="199" y="90"/>
                </a:cubicBezTo>
                <a:cubicBezTo>
                  <a:pt x="200" y="89"/>
                  <a:pt x="201" y="88"/>
                  <a:pt x="202" y="86"/>
                </a:cubicBezTo>
                <a:close/>
                <a:moveTo>
                  <a:pt x="116" y="48"/>
                </a:moveTo>
                <a:cubicBezTo>
                  <a:pt x="117" y="49"/>
                  <a:pt x="117" y="50"/>
                  <a:pt x="118" y="50"/>
                </a:cubicBezTo>
                <a:cubicBezTo>
                  <a:pt x="118" y="51"/>
                  <a:pt x="118" y="51"/>
                  <a:pt x="119" y="50"/>
                </a:cubicBezTo>
                <a:cubicBezTo>
                  <a:pt x="120" y="50"/>
                  <a:pt x="120" y="49"/>
                  <a:pt x="121" y="48"/>
                </a:cubicBezTo>
                <a:cubicBezTo>
                  <a:pt x="119" y="48"/>
                  <a:pt x="118" y="48"/>
                  <a:pt x="116" y="48"/>
                </a:cubicBezTo>
                <a:close/>
                <a:moveTo>
                  <a:pt x="146" y="86"/>
                </a:moveTo>
                <a:cubicBezTo>
                  <a:pt x="148" y="84"/>
                  <a:pt x="149" y="82"/>
                  <a:pt x="150" y="81"/>
                </a:cubicBezTo>
                <a:cubicBezTo>
                  <a:pt x="149" y="81"/>
                  <a:pt x="148" y="81"/>
                  <a:pt x="147" y="81"/>
                </a:cubicBezTo>
                <a:cubicBezTo>
                  <a:pt x="147" y="82"/>
                  <a:pt x="147" y="84"/>
                  <a:pt x="146" y="86"/>
                </a:cubicBezTo>
                <a:close/>
                <a:moveTo>
                  <a:pt x="15" y="70"/>
                </a:moveTo>
                <a:cubicBezTo>
                  <a:pt x="15" y="71"/>
                  <a:pt x="14" y="72"/>
                  <a:pt x="14" y="73"/>
                </a:cubicBezTo>
                <a:cubicBezTo>
                  <a:pt x="14" y="74"/>
                  <a:pt x="15" y="74"/>
                  <a:pt x="15" y="75"/>
                </a:cubicBezTo>
                <a:cubicBezTo>
                  <a:pt x="16" y="74"/>
                  <a:pt x="17" y="72"/>
                  <a:pt x="15" y="70"/>
                </a:cubicBezTo>
                <a:close/>
                <a:moveTo>
                  <a:pt x="116" y="66"/>
                </a:moveTo>
                <a:cubicBezTo>
                  <a:pt x="116" y="66"/>
                  <a:pt x="116" y="66"/>
                  <a:pt x="116" y="66"/>
                </a:cubicBezTo>
                <a:cubicBezTo>
                  <a:pt x="115" y="66"/>
                  <a:pt x="115" y="66"/>
                  <a:pt x="114" y="66"/>
                </a:cubicBezTo>
                <a:cubicBezTo>
                  <a:pt x="113" y="66"/>
                  <a:pt x="112" y="66"/>
                  <a:pt x="112" y="67"/>
                </a:cubicBezTo>
                <a:cubicBezTo>
                  <a:pt x="112" y="68"/>
                  <a:pt x="113" y="69"/>
                  <a:pt x="114" y="69"/>
                </a:cubicBezTo>
                <a:cubicBezTo>
                  <a:pt x="114" y="68"/>
                  <a:pt x="115" y="67"/>
                  <a:pt x="116" y="66"/>
                </a:cubicBezTo>
                <a:close/>
                <a:moveTo>
                  <a:pt x="212" y="103"/>
                </a:moveTo>
                <a:cubicBezTo>
                  <a:pt x="213" y="102"/>
                  <a:pt x="214" y="100"/>
                  <a:pt x="216" y="99"/>
                </a:cubicBezTo>
                <a:cubicBezTo>
                  <a:pt x="215" y="99"/>
                  <a:pt x="215" y="98"/>
                  <a:pt x="215" y="97"/>
                </a:cubicBezTo>
                <a:cubicBezTo>
                  <a:pt x="214" y="98"/>
                  <a:pt x="213" y="99"/>
                  <a:pt x="213" y="100"/>
                </a:cubicBezTo>
                <a:cubicBezTo>
                  <a:pt x="212" y="101"/>
                  <a:pt x="212" y="102"/>
                  <a:pt x="212" y="103"/>
                </a:cubicBezTo>
                <a:close/>
                <a:moveTo>
                  <a:pt x="97" y="60"/>
                </a:moveTo>
                <a:cubicBezTo>
                  <a:pt x="95" y="62"/>
                  <a:pt x="94" y="64"/>
                  <a:pt x="94" y="65"/>
                </a:cubicBezTo>
                <a:cubicBezTo>
                  <a:pt x="95" y="65"/>
                  <a:pt x="96" y="64"/>
                  <a:pt x="97" y="64"/>
                </a:cubicBezTo>
                <a:cubicBezTo>
                  <a:pt x="97" y="63"/>
                  <a:pt x="97" y="62"/>
                  <a:pt x="97" y="60"/>
                </a:cubicBezTo>
                <a:close/>
                <a:moveTo>
                  <a:pt x="104" y="94"/>
                </a:moveTo>
                <a:cubicBezTo>
                  <a:pt x="104" y="93"/>
                  <a:pt x="104" y="93"/>
                  <a:pt x="104" y="93"/>
                </a:cubicBezTo>
                <a:cubicBezTo>
                  <a:pt x="103" y="93"/>
                  <a:pt x="103" y="93"/>
                  <a:pt x="103" y="93"/>
                </a:cubicBezTo>
                <a:cubicBezTo>
                  <a:pt x="100" y="93"/>
                  <a:pt x="96" y="93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6" y="93"/>
                  <a:pt x="100" y="94"/>
                  <a:pt x="104" y="94"/>
                </a:cubicBezTo>
                <a:close/>
                <a:moveTo>
                  <a:pt x="208" y="48"/>
                </a:moveTo>
                <a:cubicBezTo>
                  <a:pt x="207" y="49"/>
                  <a:pt x="207" y="49"/>
                  <a:pt x="207" y="50"/>
                </a:cubicBezTo>
                <a:cubicBezTo>
                  <a:pt x="207" y="51"/>
                  <a:pt x="208" y="52"/>
                  <a:pt x="208" y="54"/>
                </a:cubicBezTo>
                <a:cubicBezTo>
                  <a:pt x="209" y="53"/>
                  <a:pt x="209" y="52"/>
                  <a:pt x="210" y="52"/>
                </a:cubicBezTo>
                <a:cubicBezTo>
                  <a:pt x="209" y="51"/>
                  <a:pt x="208" y="50"/>
                  <a:pt x="208" y="48"/>
                </a:cubicBezTo>
                <a:close/>
                <a:moveTo>
                  <a:pt x="125" y="69"/>
                </a:moveTo>
                <a:cubicBezTo>
                  <a:pt x="122" y="69"/>
                  <a:pt x="122" y="69"/>
                  <a:pt x="121" y="71"/>
                </a:cubicBezTo>
                <a:cubicBezTo>
                  <a:pt x="121" y="72"/>
                  <a:pt x="122" y="72"/>
                  <a:pt x="122" y="72"/>
                </a:cubicBezTo>
                <a:cubicBezTo>
                  <a:pt x="123" y="72"/>
                  <a:pt x="123" y="72"/>
                  <a:pt x="123" y="72"/>
                </a:cubicBezTo>
                <a:cubicBezTo>
                  <a:pt x="124" y="71"/>
                  <a:pt x="125" y="70"/>
                  <a:pt x="125" y="69"/>
                </a:cubicBezTo>
                <a:close/>
                <a:moveTo>
                  <a:pt x="189" y="62"/>
                </a:moveTo>
                <a:cubicBezTo>
                  <a:pt x="189" y="63"/>
                  <a:pt x="188" y="63"/>
                  <a:pt x="188" y="64"/>
                </a:cubicBezTo>
                <a:cubicBezTo>
                  <a:pt x="188" y="65"/>
                  <a:pt x="188" y="67"/>
                  <a:pt x="189" y="68"/>
                </a:cubicBezTo>
                <a:cubicBezTo>
                  <a:pt x="189" y="68"/>
                  <a:pt x="190" y="67"/>
                  <a:pt x="190" y="66"/>
                </a:cubicBezTo>
                <a:cubicBezTo>
                  <a:pt x="190" y="66"/>
                  <a:pt x="190" y="66"/>
                  <a:pt x="190" y="65"/>
                </a:cubicBezTo>
                <a:cubicBezTo>
                  <a:pt x="190" y="65"/>
                  <a:pt x="189" y="64"/>
                  <a:pt x="189" y="62"/>
                </a:cubicBezTo>
                <a:close/>
                <a:moveTo>
                  <a:pt x="61" y="90"/>
                </a:moveTo>
                <a:cubicBezTo>
                  <a:pt x="61" y="90"/>
                  <a:pt x="61" y="91"/>
                  <a:pt x="61" y="92"/>
                </a:cubicBezTo>
                <a:cubicBezTo>
                  <a:pt x="63" y="92"/>
                  <a:pt x="64" y="91"/>
                  <a:pt x="66" y="91"/>
                </a:cubicBezTo>
                <a:cubicBezTo>
                  <a:pt x="65" y="91"/>
                  <a:pt x="65" y="90"/>
                  <a:pt x="64" y="90"/>
                </a:cubicBezTo>
                <a:cubicBezTo>
                  <a:pt x="63" y="90"/>
                  <a:pt x="62" y="90"/>
                  <a:pt x="61" y="90"/>
                </a:cubicBezTo>
                <a:close/>
                <a:moveTo>
                  <a:pt x="107" y="71"/>
                </a:moveTo>
                <a:cubicBezTo>
                  <a:pt x="108" y="70"/>
                  <a:pt x="108" y="68"/>
                  <a:pt x="109" y="67"/>
                </a:cubicBezTo>
                <a:cubicBezTo>
                  <a:pt x="109" y="67"/>
                  <a:pt x="108" y="67"/>
                  <a:pt x="108" y="66"/>
                </a:cubicBezTo>
                <a:cubicBezTo>
                  <a:pt x="107" y="68"/>
                  <a:pt x="106" y="69"/>
                  <a:pt x="105" y="70"/>
                </a:cubicBezTo>
                <a:cubicBezTo>
                  <a:pt x="106" y="70"/>
                  <a:pt x="106" y="71"/>
                  <a:pt x="107" y="71"/>
                </a:cubicBezTo>
                <a:close/>
                <a:moveTo>
                  <a:pt x="23" y="45"/>
                </a:moveTo>
                <a:cubicBezTo>
                  <a:pt x="27" y="45"/>
                  <a:pt x="30" y="45"/>
                  <a:pt x="34" y="45"/>
                </a:cubicBezTo>
                <a:cubicBezTo>
                  <a:pt x="31" y="44"/>
                  <a:pt x="28" y="44"/>
                  <a:pt x="24" y="44"/>
                </a:cubicBezTo>
                <a:cubicBezTo>
                  <a:pt x="24" y="44"/>
                  <a:pt x="24" y="44"/>
                  <a:pt x="23" y="45"/>
                </a:cubicBezTo>
                <a:close/>
                <a:moveTo>
                  <a:pt x="88" y="48"/>
                </a:moveTo>
                <a:cubicBezTo>
                  <a:pt x="86" y="48"/>
                  <a:pt x="85" y="48"/>
                  <a:pt x="83" y="48"/>
                </a:cubicBezTo>
                <a:cubicBezTo>
                  <a:pt x="84" y="49"/>
                  <a:pt x="84" y="49"/>
                  <a:pt x="84" y="50"/>
                </a:cubicBezTo>
                <a:cubicBezTo>
                  <a:pt x="85" y="51"/>
                  <a:pt x="86" y="51"/>
                  <a:pt x="86" y="50"/>
                </a:cubicBezTo>
                <a:cubicBezTo>
                  <a:pt x="87" y="50"/>
                  <a:pt x="87" y="49"/>
                  <a:pt x="88" y="48"/>
                </a:cubicBezTo>
                <a:close/>
                <a:moveTo>
                  <a:pt x="192" y="69"/>
                </a:moveTo>
                <a:cubicBezTo>
                  <a:pt x="191" y="70"/>
                  <a:pt x="190" y="71"/>
                  <a:pt x="190" y="71"/>
                </a:cubicBezTo>
                <a:cubicBezTo>
                  <a:pt x="189" y="72"/>
                  <a:pt x="189" y="73"/>
                  <a:pt x="189" y="74"/>
                </a:cubicBezTo>
                <a:cubicBezTo>
                  <a:pt x="191" y="73"/>
                  <a:pt x="193" y="72"/>
                  <a:pt x="192" y="69"/>
                </a:cubicBezTo>
                <a:close/>
                <a:moveTo>
                  <a:pt x="112" y="75"/>
                </a:moveTo>
                <a:cubicBezTo>
                  <a:pt x="112" y="76"/>
                  <a:pt x="112" y="76"/>
                  <a:pt x="113" y="76"/>
                </a:cubicBezTo>
                <a:cubicBezTo>
                  <a:pt x="114" y="77"/>
                  <a:pt x="114" y="77"/>
                  <a:pt x="115" y="76"/>
                </a:cubicBezTo>
                <a:cubicBezTo>
                  <a:pt x="115" y="76"/>
                  <a:pt x="115" y="75"/>
                  <a:pt x="115" y="75"/>
                </a:cubicBezTo>
                <a:cubicBezTo>
                  <a:pt x="114" y="73"/>
                  <a:pt x="113" y="73"/>
                  <a:pt x="112" y="75"/>
                </a:cubicBezTo>
                <a:close/>
                <a:moveTo>
                  <a:pt x="213" y="49"/>
                </a:moveTo>
                <a:cubicBezTo>
                  <a:pt x="212" y="47"/>
                  <a:pt x="211" y="46"/>
                  <a:pt x="210" y="45"/>
                </a:cubicBezTo>
                <a:cubicBezTo>
                  <a:pt x="210" y="45"/>
                  <a:pt x="209" y="46"/>
                  <a:pt x="209" y="46"/>
                </a:cubicBezTo>
                <a:cubicBezTo>
                  <a:pt x="209" y="46"/>
                  <a:pt x="209" y="47"/>
                  <a:pt x="209" y="47"/>
                </a:cubicBezTo>
                <a:cubicBezTo>
                  <a:pt x="210" y="48"/>
                  <a:pt x="211" y="49"/>
                  <a:pt x="212" y="50"/>
                </a:cubicBezTo>
                <a:cubicBezTo>
                  <a:pt x="212" y="50"/>
                  <a:pt x="212" y="49"/>
                  <a:pt x="213" y="49"/>
                </a:cubicBezTo>
                <a:close/>
                <a:moveTo>
                  <a:pt x="16" y="47"/>
                </a:moveTo>
                <a:cubicBezTo>
                  <a:pt x="17" y="48"/>
                  <a:pt x="17" y="49"/>
                  <a:pt x="16" y="50"/>
                </a:cubicBezTo>
                <a:cubicBezTo>
                  <a:pt x="16" y="51"/>
                  <a:pt x="15" y="53"/>
                  <a:pt x="15" y="54"/>
                </a:cubicBezTo>
                <a:cubicBezTo>
                  <a:pt x="15" y="54"/>
                  <a:pt x="14" y="55"/>
                  <a:pt x="14" y="55"/>
                </a:cubicBezTo>
                <a:cubicBezTo>
                  <a:pt x="14" y="55"/>
                  <a:pt x="15" y="55"/>
                  <a:pt x="15" y="55"/>
                </a:cubicBezTo>
                <a:cubicBezTo>
                  <a:pt x="16" y="52"/>
                  <a:pt x="17" y="50"/>
                  <a:pt x="19" y="47"/>
                </a:cubicBezTo>
                <a:cubicBezTo>
                  <a:pt x="18" y="47"/>
                  <a:pt x="17" y="47"/>
                  <a:pt x="16" y="47"/>
                </a:cubicBezTo>
                <a:close/>
                <a:moveTo>
                  <a:pt x="81" y="60"/>
                </a:moveTo>
                <a:cubicBezTo>
                  <a:pt x="80" y="62"/>
                  <a:pt x="79" y="63"/>
                  <a:pt x="78" y="64"/>
                </a:cubicBezTo>
                <a:cubicBezTo>
                  <a:pt x="78" y="64"/>
                  <a:pt x="79" y="65"/>
                  <a:pt x="79" y="66"/>
                </a:cubicBezTo>
                <a:cubicBezTo>
                  <a:pt x="80" y="65"/>
                  <a:pt x="80" y="64"/>
                  <a:pt x="81" y="63"/>
                </a:cubicBezTo>
                <a:cubicBezTo>
                  <a:pt x="81" y="62"/>
                  <a:pt x="81" y="62"/>
                  <a:pt x="81" y="60"/>
                </a:cubicBezTo>
                <a:close/>
                <a:moveTo>
                  <a:pt x="29" y="67"/>
                </a:moveTo>
                <a:cubicBezTo>
                  <a:pt x="29" y="67"/>
                  <a:pt x="29" y="67"/>
                  <a:pt x="30" y="67"/>
                </a:cubicBezTo>
                <a:cubicBezTo>
                  <a:pt x="30" y="66"/>
                  <a:pt x="31" y="65"/>
                  <a:pt x="32" y="63"/>
                </a:cubicBezTo>
                <a:cubicBezTo>
                  <a:pt x="32" y="63"/>
                  <a:pt x="31" y="62"/>
                  <a:pt x="31" y="62"/>
                </a:cubicBezTo>
                <a:cubicBezTo>
                  <a:pt x="30" y="63"/>
                  <a:pt x="30" y="65"/>
                  <a:pt x="29" y="66"/>
                </a:cubicBezTo>
                <a:cubicBezTo>
                  <a:pt x="29" y="66"/>
                  <a:pt x="29" y="67"/>
                  <a:pt x="29" y="67"/>
                </a:cubicBezTo>
                <a:close/>
                <a:moveTo>
                  <a:pt x="104" y="75"/>
                </a:moveTo>
                <a:cubicBezTo>
                  <a:pt x="105" y="74"/>
                  <a:pt x="105" y="74"/>
                  <a:pt x="105" y="73"/>
                </a:cubicBezTo>
                <a:cubicBezTo>
                  <a:pt x="105" y="73"/>
                  <a:pt x="104" y="73"/>
                  <a:pt x="103" y="72"/>
                </a:cubicBezTo>
                <a:cubicBezTo>
                  <a:pt x="102" y="73"/>
                  <a:pt x="102" y="74"/>
                  <a:pt x="101" y="75"/>
                </a:cubicBezTo>
                <a:cubicBezTo>
                  <a:pt x="102" y="75"/>
                  <a:pt x="103" y="75"/>
                  <a:pt x="104" y="75"/>
                </a:cubicBezTo>
                <a:close/>
                <a:moveTo>
                  <a:pt x="195" y="17"/>
                </a:moveTo>
                <a:cubicBezTo>
                  <a:pt x="195" y="15"/>
                  <a:pt x="195" y="13"/>
                  <a:pt x="193" y="12"/>
                </a:cubicBezTo>
                <a:cubicBezTo>
                  <a:pt x="193" y="14"/>
                  <a:pt x="193" y="15"/>
                  <a:pt x="193" y="16"/>
                </a:cubicBezTo>
                <a:cubicBezTo>
                  <a:pt x="194" y="17"/>
                  <a:pt x="194" y="17"/>
                  <a:pt x="195" y="17"/>
                </a:cubicBezTo>
                <a:close/>
                <a:moveTo>
                  <a:pt x="216" y="87"/>
                </a:moveTo>
                <a:cubicBezTo>
                  <a:pt x="215" y="87"/>
                  <a:pt x="215" y="86"/>
                  <a:pt x="214" y="85"/>
                </a:cubicBezTo>
                <a:cubicBezTo>
                  <a:pt x="214" y="86"/>
                  <a:pt x="213" y="86"/>
                  <a:pt x="213" y="87"/>
                </a:cubicBezTo>
                <a:cubicBezTo>
                  <a:pt x="214" y="88"/>
                  <a:pt x="214" y="88"/>
                  <a:pt x="214" y="89"/>
                </a:cubicBezTo>
                <a:cubicBezTo>
                  <a:pt x="215" y="89"/>
                  <a:pt x="216" y="88"/>
                  <a:pt x="216" y="87"/>
                </a:cubicBezTo>
                <a:close/>
                <a:moveTo>
                  <a:pt x="121" y="74"/>
                </a:moveTo>
                <a:cubicBezTo>
                  <a:pt x="120" y="74"/>
                  <a:pt x="120" y="74"/>
                  <a:pt x="119" y="74"/>
                </a:cubicBezTo>
                <a:cubicBezTo>
                  <a:pt x="119" y="74"/>
                  <a:pt x="119" y="74"/>
                  <a:pt x="118" y="75"/>
                </a:cubicBezTo>
                <a:cubicBezTo>
                  <a:pt x="118" y="75"/>
                  <a:pt x="117" y="76"/>
                  <a:pt x="117" y="77"/>
                </a:cubicBezTo>
                <a:cubicBezTo>
                  <a:pt x="118" y="77"/>
                  <a:pt x="118" y="78"/>
                  <a:pt x="119" y="77"/>
                </a:cubicBezTo>
                <a:cubicBezTo>
                  <a:pt x="119" y="76"/>
                  <a:pt x="120" y="75"/>
                  <a:pt x="121" y="74"/>
                </a:cubicBezTo>
                <a:close/>
                <a:moveTo>
                  <a:pt x="65" y="58"/>
                </a:moveTo>
                <a:cubicBezTo>
                  <a:pt x="65" y="58"/>
                  <a:pt x="65" y="58"/>
                  <a:pt x="65" y="58"/>
                </a:cubicBezTo>
                <a:cubicBezTo>
                  <a:pt x="64" y="58"/>
                  <a:pt x="64" y="59"/>
                  <a:pt x="63" y="60"/>
                </a:cubicBezTo>
                <a:cubicBezTo>
                  <a:pt x="63" y="61"/>
                  <a:pt x="63" y="61"/>
                  <a:pt x="64" y="61"/>
                </a:cubicBezTo>
                <a:cubicBezTo>
                  <a:pt x="64" y="61"/>
                  <a:pt x="65" y="61"/>
                  <a:pt x="66" y="61"/>
                </a:cubicBezTo>
                <a:cubicBezTo>
                  <a:pt x="66" y="60"/>
                  <a:pt x="65" y="59"/>
                  <a:pt x="65" y="58"/>
                </a:cubicBezTo>
                <a:close/>
                <a:moveTo>
                  <a:pt x="182" y="61"/>
                </a:moveTo>
                <a:cubicBezTo>
                  <a:pt x="181" y="62"/>
                  <a:pt x="180" y="63"/>
                  <a:pt x="179" y="64"/>
                </a:cubicBezTo>
                <a:cubicBezTo>
                  <a:pt x="179" y="65"/>
                  <a:pt x="179" y="66"/>
                  <a:pt x="179" y="66"/>
                </a:cubicBezTo>
                <a:cubicBezTo>
                  <a:pt x="181" y="65"/>
                  <a:pt x="182" y="63"/>
                  <a:pt x="182" y="61"/>
                </a:cubicBezTo>
                <a:close/>
                <a:moveTo>
                  <a:pt x="138" y="85"/>
                </a:moveTo>
                <a:cubicBezTo>
                  <a:pt x="139" y="84"/>
                  <a:pt x="140" y="82"/>
                  <a:pt x="141" y="81"/>
                </a:cubicBezTo>
                <a:cubicBezTo>
                  <a:pt x="140" y="81"/>
                  <a:pt x="139" y="81"/>
                  <a:pt x="139" y="82"/>
                </a:cubicBezTo>
                <a:cubicBezTo>
                  <a:pt x="138" y="83"/>
                  <a:pt x="138" y="83"/>
                  <a:pt x="138" y="84"/>
                </a:cubicBezTo>
                <a:cubicBezTo>
                  <a:pt x="137" y="84"/>
                  <a:pt x="137" y="85"/>
                  <a:pt x="138" y="85"/>
                </a:cubicBezTo>
                <a:close/>
                <a:moveTo>
                  <a:pt x="133" y="64"/>
                </a:moveTo>
                <a:cubicBezTo>
                  <a:pt x="135" y="65"/>
                  <a:pt x="135" y="64"/>
                  <a:pt x="136" y="63"/>
                </a:cubicBezTo>
                <a:cubicBezTo>
                  <a:pt x="136" y="63"/>
                  <a:pt x="136" y="62"/>
                  <a:pt x="137" y="62"/>
                </a:cubicBezTo>
                <a:cubicBezTo>
                  <a:pt x="137" y="61"/>
                  <a:pt x="137" y="61"/>
                  <a:pt x="136" y="61"/>
                </a:cubicBezTo>
                <a:cubicBezTo>
                  <a:pt x="135" y="62"/>
                  <a:pt x="134" y="63"/>
                  <a:pt x="133" y="64"/>
                </a:cubicBezTo>
                <a:close/>
                <a:moveTo>
                  <a:pt x="22" y="67"/>
                </a:moveTo>
                <a:cubicBezTo>
                  <a:pt x="22" y="67"/>
                  <a:pt x="23" y="67"/>
                  <a:pt x="23" y="67"/>
                </a:cubicBezTo>
                <a:cubicBezTo>
                  <a:pt x="23" y="66"/>
                  <a:pt x="24" y="65"/>
                  <a:pt x="25" y="64"/>
                </a:cubicBezTo>
                <a:cubicBezTo>
                  <a:pt x="25" y="63"/>
                  <a:pt x="25" y="62"/>
                  <a:pt x="24" y="61"/>
                </a:cubicBezTo>
                <a:cubicBezTo>
                  <a:pt x="24" y="63"/>
                  <a:pt x="23" y="64"/>
                  <a:pt x="22" y="66"/>
                </a:cubicBezTo>
                <a:cubicBezTo>
                  <a:pt x="22" y="66"/>
                  <a:pt x="22" y="66"/>
                  <a:pt x="22" y="67"/>
                </a:cubicBezTo>
                <a:close/>
                <a:moveTo>
                  <a:pt x="209" y="62"/>
                </a:moveTo>
                <a:cubicBezTo>
                  <a:pt x="209" y="61"/>
                  <a:pt x="208" y="60"/>
                  <a:pt x="208" y="59"/>
                </a:cubicBezTo>
                <a:cubicBezTo>
                  <a:pt x="207" y="59"/>
                  <a:pt x="207" y="60"/>
                  <a:pt x="207" y="60"/>
                </a:cubicBezTo>
                <a:cubicBezTo>
                  <a:pt x="207" y="61"/>
                  <a:pt x="207" y="62"/>
                  <a:pt x="208" y="63"/>
                </a:cubicBezTo>
                <a:cubicBezTo>
                  <a:pt x="208" y="63"/>
                  <a:pt x="209" y="62"/>
                  <a:pt x="209" y="62"/>
                </a:cubicBezTo>
                <a:close/>
                <a:moveTo>
                  <a:pt x="197" y="104"/>
                </a:moveTo>
                <a:cubicBezTo>
                  <a:pt x="195" y="106"/>
                  <a:pt x="194" y="107"/>
                  <a:pt x="194" y="109"/>
                </a:cubicBezTo>
                <a:cubicBezTo>
                  <a:pt x="195" y="108"/>
                  <a:pt x="196" y="107"/>
                  <a:pt x="196" y="106"/>
                </a:cubicBezTo>
                <a:cubicBezTo>
                  <a:pt x="197" y="105"/>
                  <a:pt x="197" y="105"/>
                  <a:pt x="197" y="104"/>
                </a:cubicBezTo>
                <a:close/>
                <a:moveTo>
                  <a:pt x="165" y="82"/>
                </a:moveTo>
                <a:cubicBezTo>
                  <a:pt x="165" y="82"/>
                  <a:pt x="164" y="81"/>
                  <a:pt x="163" y="81"/>
                </a:cubicBezTo>
                <a:cubicBezTo>
                  <a:pt x="163" y="82"/>
                  <a:pt x="163" y="84"/>
                  <a:pt x="164" y="85"/>
                </a:cubicBezTo>
                <a:cubicBezTo>
                  <a:pt x="164" y="84"/>
                  <a:pt x="165" y="83"/>
                  <a:pt x="165" y="82"/>
                </a:cubicBezTo>
                <a:close/>
                <a:moveTo>
                  <a:pt x="194" y="55"/>
                </a:moveTo>
                <a:cubicBezTo>
                  <a:pt x="193" y="56"/>
                  <a:pt x="194" y="57"/>
                  <a:pt x="194" y="58"/>
                </a:cubicBezTo>
                <a:cubicBezTo>
                  <a:pt x="194" y="59"/>
                  <a:pt x="194" y="60"/>
                  <a:pt x="194" y="61"/>
                </a:cubicBezTo>
                <a:cubicBezTo>
                  <a:pt x="194" y="61"/>
                  <a:pt x="195" y="60"/>
                  <a:pt x="195" y="60"/>
                </a:cubicBezTo>
                <a:cubicBezTo>
                  <a:pt x="195" y="58"/>
                  <a:pt x="195" y="57"/>
                  <a:pt x="194" y="55"/>
                </a:cubicBezTo>
                <a:close/>
                <a:moveTo>
                  <a:pt x="27" y="56"/>
                </a:moveTo>
                <a:cubicBezTo>
                  <a:pt x="26" y="58"/>
                  <a:pt x="26" y="58"/>
                  <a:pt x="27" y="60"/>
                </a:cubicBezTo>
                <a:cubicBezTo>
                  <a:pt x="28" y="59"/>
                  <a:pt x="28" y="58"/>
                  <a:pt x="28" y="58"/>
                </a:cubicBezTo>
                <a:cubicBezTo>
                  <a:pt x="28" y="57"/>
                  <a:pt x="28" y="56"/>
                  <a:pt x="27" y="56"/>
                </a:cubicBezTo>
                <a:close/>
                <a:moveTo>
                  <a:pt x="198" y="73"/>
                </a:moveTo>
                <a:cubicBezTo>
                  <a:pt x="200" y="72"/>
                  <a:pt x="201" y="71"/>
                  <a:pt x="200" y="69"/>
                </a:cubicBezTo>
                <a:cubicBezTo>
                  <a:pt x="199" y="70"/>
                  <a:pt x="197" y="71"/>
                  <a:pt x="198" y="73"/>
                </a:cubicBezTo>
                <a:close/>
                <a:moveTo>
                  <a:pt x="206" y="81"/>
                </a:moveTo>
                <a:cubicBezTo>
                  <a:pt x="207" y="79"/>
                  <a:pt x="208" y="78"/>
                  <a:pt x="209" y="77"/>
                </a:cubicBezTo>
                <a:cubicBezTo>
                  <a:pt x="209" y="77"/>
                  <a:pt x="209" y="76"/>
                  <a:pt x="208" y="76"/>
                </a:cubicBezTo>
                <a:cubicBezTo>
                  <a:pt x="208" y="77"/>
                  <a:pt x="207" y="77"/>
                  <a:pt x="206" y="78"/>
                </a:cubicBezTo>
                <a:cubicBezTo>
                  <a:pt x="206" y="79"/>
                  <a:pt x="206" y="80"/>
                  <a:pt x="206" y="81"/>
                </a:cubicBezTo>
                <a:close/>
                <a:moveTo>
                  <a:pt x="219" y="101"/>
                </a:moveTo>
                <a:cubicBezTo>
                  <a:pt x="220" y="99"/>
                  <a:pt x="222" y="97"/>
                  <a:pt x="223" y="96"/>
                </a:cubicBezTo>
                <a:cubicBezTo>
                  <a:pt x="223" y="96"/>
                  <a:pt x="223" y="95"/>
                  <a:pt x="223" y="95"/>
                </a:cubicBezTo>
                <a:cubicBezTo>
                  <a:pt x="221" y="96"/>
                  <a:pt x="220" y="98"/>
                  <a:pt x="219" y="99"/>
                </a:cubicBezTo>
                <a:cubicBezTo>
                  <a:pt x="218" y="100"/>
                  <a:pt x="219" y="100"/>
                  <a:pt x="219" y="101"/>
                </a:cubicBezTo>
                <a:close/>
                <a:moveTo>
                  <a:pt x="210" y="94"/>
                </a:moveTo>
                <a:cubicBezTo>
                  <a:pt x="210" y="94"/>
                  <a:pt x="210" y="94"/>
                  <a:pt x="210" y="94"/>
                </a:cubicBezTo>
                <a:cubicBezTo>
                  <a:pt x="211" y="93"/>
                  <a:pt x="212" y="92"/>
                  <a:pt x="212" y="92"/>
                </a:cubicBezTo>
                <a:cubicBezTo>
                  <a:pt x="212" y="91"/>
                  <a:pt x="212" y="91"/>
                  <a:pt x="212" y="91"/>
                </a:cubicBezTo>
                <a:cubicBezTo>
                  <a:pt x="212" y="90"/>
                  <a:pt x="212" y="90"/>
                  <a:pt x="211" y="89"/>
                </a:cubicBezTo>
                <a:cubicBezTo>
                  <a:pt x="211" y="91"/>
                  <a:pt x="210" y="92"/>
                  <a:pt x="210" y="94"/>
                </a:cubicBezTo>
                <a:close/>
                <a:moveTo>
                  <a:pt x="93" y="55"/>
                </a:moveTo>
                <a:cubicBezTo>
                  <a:pt x="91" y="55"/>
                  <a:pt x="90" y="55"/>
                  <a:pt x="88" y="55"/>
                </a:cubicBezTo>
                <a:cubicBezTo>
                  <a:pt x="89" y="57"/>
                  <a:pt x="89" y="57"/>
                  <a:pt x="90" y="57"/>
                </a:cubicBezTo>
                <a:cubicBezTo>
                  <a:pt x="90" y="57"/>
                  <a:pt x="91" y="57"/>
                  <a:pt x="91" y="57"/>
                </a:cubicBezTo>
                <a:cubicBezTo>
                  <a:pt x="92" y="57"/>
                  <a:pt x="92" y="56"/>
                  <a:pt x="93" y="55"/>
                </a:cubicBezTo>
                <a:close/>
                <a:moveTo>
                  <a:pt x="146" y="75"/>
                </a:moveTo>
                <a:cubicBezTo>
                  <a:pt x="146" y="75"/>
                  <a:pt x="146" y="75"/>
                  <a:pt x="146" y="75"/>
                </a:cubicBezTo>
                <a:cubicBezTo>
                  <a:pt x="146" y="75"/>
                  <a:pt x="146" y="75"/>
                  <a:pt x="146" y="75"/>
                </a:cubicBezTo>
                <a:cubicBezTo>
                  <a:pt x="146" y="75"/>
                  <a:pt x="145" y="75"/>
                  <a:pt x="144" y="75"/>
                </a:cubicBezTo>
                <a:cubicBezTo>
                  <a:pt x="143" y="75"/>
                  <a:pt x="143" y="75"/>
                  <a:pt x="143" y="77"/>
                </a:cubicBezTo>
                <a:cubicBezTo>
                  <a:pt x="143" y="77"/>
                  <a:pt x="144" y="77"/>
                  <a:pt x="145" y="77"/>
                </a:cubicBezTo>
                <a:cubicBezTo>
                  <a:pt x="145" y="77"/>
                  <a:pt x="145" y="77"/>
                  <a:pt x="144" y="77"/>
                </a:cubicBezTo>
                <a:cubicBezTo>
                  <a:pt x="145" y="76"/>
                  <a:pt x="146" y="75"/>
                  <a:pt x="146" y="75"/>
                </a:cubicBezTo>
                <a:close/>
                <a:moveTo>
                  <a:pt x="60" y="78"/>
                </a:moveTo>
                <a:cubicBezTo>
                  <a:pt x="58" y="80"/>
                  <a:pt x="57" y="82"/>
                  <a:pt x="55" y="84"/>
                </a:cubicBezTo>
                <a:cubicBezTo>
                  <a:pt x="56" y="84"/>
                  <a:pt x="57" y="84"/>
                  <a:pt x="57" y="83"/>
                </a:cubicBezTo>
                <a:cubicBezTo>
                  <a:pt x="58" y="81"/>
                  <a:pt x="59" y="80"/>
                  <a:pt x="60" y="78"/>
                </a:cubicBezTo>
                <a:close/>
                <a:moveTo>
                  <a:pt x="196" y="35"/>
                </a:moveTo>
                <a:cubicBezTo>
                  <a:pt x="195" y="34"/>
                  <a:pt x="195" y="33"/>
                  <a:pt x="195" y="32"/>
                </a:cubicBezTo>
                <a:cubicBezTo>
                  <a:pt x="194" y="34"/>
                  <a:pt x="193" y="35"/>
                  <a:pt x="193" y="36"/>
                </a:cubicBezTo>
                <a:cubicBezTo>
                  <a:pt x="193" y="36"/>
                  <a:pt x="193" y="36"/>
                  <a:pt x="193" y="36"/>
                </a:cubicBezTo>
                <a:cubicBezTo>
                  <a:pt x="194" y="36"/>
                  <a:pt x="195" y="35"/>
                  <a:pt x="196" y="35"/>
                </a:cubicBezTo>
                <a:close/>
                <a:moveTo>
                  <a:pt x="184" y="143"/>
                </a:moveTo>
                <a:cubicBezTo>
                  <a:pt x="184" y="143"/>
                  <a:pt x="183" y="144"/>
                  <a:pt x="183" y="144"/>
                </a:cubicBezTo>
                <a:cubicBezTo>
                  <a:pt x="183" y="145"/>
                  <a:pt x="183" y="146"/>
                  <a:pt x="183" y="147"/>
                </a:cubicBezTo>
                <a:cubicBezTo>
                  <a:pt x="184" y="145"/>
                  <a:pt x="184" y="145"/>
                  <a:pt x="184" y="143"/>
                </a:cubicBezTo>
                <a:close/>
                <a:moveTo>
                  <a:pt x="159" y="67"/>
                </a:moveTo>
                <a:cubicBezTo>
                  <a:pt x="159" y="67"/>
                  <a:pt x="160" y="67"/>
                  <a:pt x="160" y="67"/>
                </a:cubicBezTo>
                <a:cubicBezTo>
                  <a:pt x="161" y="65"/>
                  <a:pt x="161" y="64"/>
                  <a:pt x="162" y="63"/>
                </a:cubicBezTo>
                <a:cubicBezTo>
                  <a:pt x="162" y="63"/>
                  <a:pt x="162" y="63"/>
                  <a:pt x="162" y="62"/>
                </a:cubicBezTo>
                <a:cubicBezTo>
                  <a:pt x="162" y="63"/>
                  <a:pt x="161" y="63"/>
                  <a:pt x="161" y="63"/>
                </a:cubicBezTo>
                <a:cubicBezTo>
                  <a:pt x="161" y="64"/>
                  <a:pt x="160" y="65"/>
                  <a:pt x="159" y="65"/>
                </a:cubicBezTo>
                <a:cubicBezTo>
                  <a:pt x="159" y="66"/>
                  <a:pt x="159" y="66"/>
                  <a:pt x="159" y="67"/>
                </a:cubicBezTo>
                <a:close/>
                <a:moveTo>
                  <a:pt x="116" y="84"/>
                </a:moveTo>
                <a:cubicBezTo>
                  <a:pt x="115" y="85"/>
                  <a:pt x="115" y="86"/>
                  <a:pt x="114" y="86"/>
                </a:cubicBezTo>
                <a:cubicBezTo>
                  <a:pt x="115" y="86"/>
                  <a:pt x="116" y="86"/>
                  <a:pt x="118" y="86"/>
                </a:cubicBezTo>
                <a:cubicBezTo>
                  <a:pt x="117" y="86"/>
                  <a:pt x="117" y="85"/>
                  <a:pt x="116" y="84"/>
                </a:cubicBezTo>
                <a:close/>
                <a:moveTo>
                  <a:pt x="171" y="79"/>
                </a:moveTo>
                <a:cubicBezTo>
                  <a:pt x="171" y="79"/>
                  <a:pt x="171" y="79"/>
                  <a:pt x="172" y="78"/>
                </a:cubicBezTo>
                <a:cubicBezTo>
                  <a:pt x="172" y="78"/>
                  <a:pt x="173" y="77"/>
                  <a:pt x="174" y="76"/>
                </a:cubicBezTo>
                <a:cubicBezTo>
                  <a:pt x="174" y="75"/>
                  <a:pt x="174" y="74"/>
                  <a:pt x="174" y="74"/>
                </a:cubicBezTo>
                <a:cubicBezTo>
                  <a:pt x="173" y="75"/>
                  <a:pt x="171" y="78"/>
                  <a:pt x="171" y="79"/>
                </a:cubicBezTo>
                <a:close/>
                <a:moveTo>
                  <a:pt x="207" y="95"/>
                </a:moveTo>
                <a:cubicBezTo>
                  <a:pt x="206" y="96"/>
                  <a:pt x="206" y="97"/>
                  <a:pt x="205" y="97"/>
                </a:cubicBezTo>
                <a:cubicBezTo>
                  <a:pt x="205" y="98"/>
                  <a:pt x="204" y="99"/>
                  <a:pt x="205" y="100"/>
                </a:cubicBezTo>
                <a:cubicBezTo>
                  <a:pt x="206" y="99"/>
                  <a:pt x="207" y="98"/>
                  <a:pt x="207" y="95"/>
                </a:cubicBezTo>
                <a:close/>
                <a:moveTo>
                  <a:pt x="121" y="57"/>
                </a:moveTo>
                <a:cubicBezTo>
                  <a:pt x="121" y="57"/>
                  <a:pt x="121" y="57"/>
                  <a:pt x="121" y="57"/>
                </a:cubicBezTo>
                <a:cubicBezTo>
                  <a:pt x="122" y="57"/>
                  <a:pt x="122" y="58"/>
                  <a:pt x="123" y="59"/>
                </a:cubicBezTo>
                <a:cubicBezTo>
                  <a:pt x="123" y="58"/>
                  <a:pt x="124" y="58"/>
                  <a:pt x="125" y="57"/>
                </a:cubicBezTo>
                <a:cubicBezTo>
                  <a:pt x="123" y="57"/>
                  <a:pt x="122" y="57"/>
                  <a:pt x="121" y="57"/>
                </a:cubicBezTo>
                <a:close/>
                <a:moveTo>
                  <a:pt x="24" y="47"/>
                </a:moveTo>
                <a:cubicBezTo>
                  <a:pt x="24" y="48"/>
                  <a:pt x="25" y="49"/>
                  <a:pt x="26" y="50"/>
                </a:cubicBezTo>
                <a:cubicBezTo>
                  <a:pt x="26" y="49"/>
                  <a:pt x="27" y="48"/>
                  <a:pt x="27" y="47"/>
                </a:cubicBezTo>
                <a:cubicBezTo>
                  <a:pt x="26" y="47"/>
                  <a:pt x="25" y="47"/>
                  <a:pt x="24" y="47"/>
                </a:cubicBezTo>
                <a:close/>
                <a:moveTo>
                  <a:pt x="97" y="74"/>
                </a:moveTo>
                <a:cubicBezTo>
                  <a:pt x="97" y="74"/>
                  <a:pt x="98" y="74"/>
                  <a:pt x="98" y="74"/>
                </a:cubicBezTo>
                <a:cubicBezTo>
                  <a:pt x="99" y="73"/>
                  <a:pt x="100" y="73"/>
                  <a:pt x="100" y="72"/>
                </a:cubicBezTo>
                <a:cubicBezTo>
                  <a:pt x="99" y="71"/>
                  <a:pt x="98" y="72"/>
                  <a:pt x="97" y="74"/>
                </a:cubicBezTo>
                <a:close/>
                <a:moveTo>
                  <a:pt x="186" y="107"/>
                </a:moveTo>
                <a:cubicBezTo>
                  <a:pt x="187" y="104"/>
                  <a:pt x="187" y="102"/>
                  <a:pt x="186" y="100"/>
                </a:cubicBezTo>
                <a:cubicBezTo>
                  <a:pt x="186" y="102"/>
                  <a:pt x="186" y="105"/>
                  <a:pt x="186" y="107"/>
                </a:cubicBezTo>
                <a:close/>
                <a:moveTo>
                  <a:pt x="131" y="69"/>
                </a:moveTo>
                <a:cubicBezTo>
                  <a:pt x="130" y="70"/>
                  <a:pt x="130" y="70"/>
                  <a:pt x="130" y="70"/>
                </a:cubicBezTo>
                <a:cubicBezTo>
                  <a:pt x="130" y="72"/>
                  <a:pt x="128" y="73"/>
                  <a:pt x="127" y="71"/>
                </a:cubicBezTo>
                <a:cubicBezTo>
                  <a:pt x="127" y="71"/>
                  <a:pt x="127" y="71"/>
                  <a:pt x="127" y="71"/>
                </a:cubicBezTo>
                <a:cubicBezTo>
                  <a:pt x="127" y="72"/>
                  <a:pt x="126" y="72"/>
                  <a:pt x="126" y="72"/>
                </a:cubicBezTo>
                <a:cubicBezTo>
                  <a:pt x="127" y="72"/>
                  <a:pt x="128" y="72"/>
                  <a:pt x="129" y="72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71"/>
                  <a:pt x="131" y="70"/>
                  <a:pt x="132" y="69"/>
                </a:cubicBezTo>
                <a:cubicBezTo>
                  <a:pt x="132" y="69"/>
                  <a:pt x="132" y="69"/>
                  <a:pt x="132" y="69"/>
                </a:cubicBezTo>
                <a:cubicBezTo>
                  <a:pt x="131" y="69"/>
                  <a:pt x="131" y="69"/>
                  <a:pt x="131" y="69"/>
                </a:cubicBezTo>
                <a:close/>
                <a:moveTo>
                  <a:pt x="140" y="75"/>
                </a:moveTo>
                <a:cubicBezTo>
                  <a:pt x="139" y="75"/>
                  <a:pt x="138" y="75"/>
                  <a:pt x="137" y="75"/>
                </a:cubicBezTo>
                <a:cubicBezTo>
                  <a:pt x="136" y="75"/>
                  <a:pt x="136" y="75"/>
                  <a:pt x="136" y="76"/>
                </a:cubicBezTo>
                <a:cubicBezTo>
                  <a:pt x="137" y="76"/>
                  <a:pt x="138" y="76"/>
                  <a:pt x="139" y="76"/>
                </a:cubicBezTo>
                <a:cubicBezTo>
                  <a:pt x="140" y="76"/>
                  <a:pt x="140" y="76"/>
                  <a:pt x="140" y="75"/>
                </a:cubicBezTo>
                <a:close/>
                <a:moveTo>
                  <a:pt x="184" y="95"/>
                </a:moveTo>
                <a:cubicBezTo>
                  <a:pt x="185" y="93"/>
                  <a:pt x="185" y="93"/>
                  <a:pt x="184" y="92"/>
                </a:cubicBezTo>
                <a:cubicBezTo>
                  <a:pt x="184" y="93"/>
                  <a:pt x="183" y="94"/>
                  <a:pt x="182" y="95"/>
                </a:cubicBezTo>
                <a:cubicBezTo>
                  <a:pt x="183" y="95"/>
                  <a:pt x="184" y="95"/>
                  <a:pt x="184" y="95"/>
                </a:cubicBezTo>
                <a:close/>
                <a:moveTo>
                  <a:pt x="92" y="62"/>
                </a:moveTo>
                <a:cubicBezTo>
                  <a:pt x="93" y="61"/>
                  <a:pt x="94" y="60"/>
                  <a:pt x="94" y="59"/>
                </a:cubicBezTo>
                <a:cubicBezTo>
                  <a:pt x="93" y="59"/>
                  <a:pt x="92" y="60"/>
                  <a:pt x="91" y="61"/>
                </a:cubicBezTo>
                <a:cubicBezTo>
                  <a:pt x="92" y="61"/>
                  <a:pt x="92" y="62"/>
                  <a:pt x="92" y="62"/>
                </a:cubicBezTo>
                <a:close/>
                <a:moveTo>
                  <a:pt x="188" y="131"/>
                </a:moveTo>
                <a:cubicBezTo>
                  <a:pt x="189" y="130"/>
                  <a:pt x="189" y="129"/>
                  <a:pt x="189" y="128"/>
                </a:cubicBezTo>
                <a:cubicBezTo>
                  <a:pt x="189" y="128"/>
                  <a:pt x="189" y="127"/>
                  <a:pt x="188" y="127"/>
                </a:cubicBezTo>
                <a:cubicBezTo>
                  <a:pt x="188" y="128"/>
                  <a:pt x="188" y="130"/>
                  <a:pt x="188" y="131"/>
                </a:cubicBezTo>
                <a:close/>
                <a:moveTo>
                  <a:pt x="81" y="90"/>
                </a:moveTo>
                <a:cubicBezTo>
                  <a:pt x="82" y="90"/>
                  <a:pt x="82" y="91"/>
                  <a:pt x="83" y="90"/>
                </a:cubicBezTo>
                <a:cubicBezTo>
                  <a:pt x="83" y="90"/>
                  <a:pt x="84" y="90"/>
                  <a:pt x="84" y="90"/>
                </a:cubicBezTo>
                <a:cubicBezTo>
                  <a:pt x="84" y="90"/>
                  <a:pt x="84" y="89"/>
                  <a:pt x="84" y="89"/>
                </a:cubicBezTo>
                <a:cubicBezTo>
                  <a:pt x="83" y="89"/>
                  <a:pt x="82" y="89"/>
                  <a:pt x="82" y="89"/>
                </a:cubicBezTo>
                <a:cubicBezTo>
                  <a:pt x="82" y="89"/>
                  <a:pt x="81" y="90"/>
                  <a:pt x="81" y="90"/>
                </a:cubicBezTo>
                <a:close/>
                <a:moveTo>
                  <a:pt x="25" y="86"/>
                </a:moveTo>
                <a:cubicBezTo>
                  <a:pt x="25" y="86"/>
                  <a:pt x="25" y="86"/>
                  <a:pt x="25" y="86"/>
                </a:cubicBezTo>
                <a:cubicBezTo>
                  <a:pt x="26" y="86"/>
                  <a:pt x="27" y="84"/>
                  <a:pt x="27" y="83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3"/>
                  <a:pt x="27" y="83"/>
                  <a:pt x="27" y="82"/>
                </a:cubicBezTo>
                <a:cubicBezTo>
                  <a:pt x="26" y="84"/>
                  <a:pt x="25" y="85"/>
                  <a:pt x="25" y="86"/>
                </a:cubicBezTo>
                <a:close/>
                <a:moveTo>
                  <a:pt x="201" y="91"/>
                </a:moveTo>
                <a:cubicBezTo>
                  <a:pt x="199" y="93"/>
                  <a:pt x="199" y="93"/>
                  <a:pt x="200" y="95"/>
                </a:cubicBezTo>
                <a:cubicBezTo>
                  <a:pt x="201" y="95"/>
                  <a:pt x="201" y="94"/>
                  <a:pt x="201" y="91"/>
                </a:cubicBezTo>
                <a:close/>
                <a:moveTo>
                  <a:pt x="200" y="78"/>
                </a:moveTo>
                <a:cubicBezTo>
                  <a:pt x="200" y="79"/>
                  <a:pt x="201" y="79"/>
                  <a:pt x="201" y="80"/>
                </a:cubicBezTo>
                <a:cubicBezTo>
                  <a:pt x="202" y="80"/>
                  <a:pt x="202" y="79"/>
                  <a:pt x="202" y="79"/>
                </a:cubicBezTo>
                <a:cubicBezTo>
                  <a:pt x="202" y="78"/>
                  <a:pt x="202" y="77"/>
                  <a:pt x="201" y="76"/>
                </a:cubicBezTo>
                <a:cubicBezTo>
                  <a:pt x="201" y="77"/>
                  <a:pt x="200" y="78"/>
                  <a:pt x="200" y="78"/>
                </a:cubicBezTo>
                <a:close/>
                <a:moveTo>
                  <a:pt x="128" y="64"/>
                </a:moveTo>
                <a:cubicBezTo>
                  <a:pt x="128" y="63"/>
                  <a:pt x="128" y="62"/>
                  <a:pt x="128" y="61"/>
                </a:cubicBezTo>
                <a:cubicBezTo>
                  <a:pt x="128" y="61"/>
                  <a:pt x="128" y="61"/>
                  <a:pt x="128" y="61"/>
                </a:cubicBezTo>
                <a:cubicBezTo>
                  <a:pt x="127" y="62"/>
                  <a:pt x="126" y="63"/>
                  <a:pt x="126" y="64"/>
                </a:cubicBezTo>
                <a:cubicBezTo>
                  <a:pt x="127" y="64"/>
                  <a:pt x="127" y="64"/>
                  <a:pt x="128" y="64"/>
                </a:cubicBezTo>
                <a:close/>
                <a:moveTo>
                  <a:pt x="187" y="75"/>
                </a:moveTo>
                <a:cubicBezTo>
                  <a:pt x="186" y="76"/>
                  <a:pt x="186" y="77"/>
                  <a:pt x="185" y="78"/>
                </a:cubicBezTo>
                <a:cubicBezTo>
                  <a:pt x="185" y="78"/>
                  <a:pt x="185" y="79"/>
                  <a:pt x="185" y="79"/>
                </a:cubicBezTo>
                <a:cubicBezTo>
                  <a:pt x="185" y="79"/>
                  <a:pt x="186" y="79"/>
                  <a:pt x="186" y="79"/>
                </a:cubicBezTo>
                <a:cubicBezTo>
                  <a:pt x="186" y="78"/>
                  <a:pt x="188" y="77"/>
                  <a:pt x="187" y="75"/>
                </a:cubicBezTo>
                <a:close/>
                <a:moveTo>
                  <a:pt x="77" y="91"/>
                </a:moveTo>
                <a:cubicBezTo>
                  <a:pt x="77" y="90"/>
                  <a:pt x="77" y="89"/>
                  <a:pt x="77" y="89"/>
                </a:cubicBezTo>
                <a:cubicBezTo>
                  <a:pt x="77" y="89"/>
                  <a:pt x="76" y="89"/>
                  <a:pt x="75" y="89"/>
                </a:cubicBezTo>
                <a:cubicBezTo>
                  <a:pt x="75" y="89"/>
                  <a:pt x="75" y="90"/>
                  <a:pt x="75" y="91"/>
                </a:cubicBezTo>
                <a:cubicBezTo>
                  <a:pt x="76" y="91"/>
                  <a:pt x="76" y="91"/>
                  <a:pt x="77" y="91"/>
                </a:cubicBezTo>
                <a:close/>
                <a:moveTo>
                  <a:pt x="107" y="76"/>
                </a:moveTo>
                <a:cubicBezTo>
                  <a:pt x="107" y="76"/>
                  <a:pt x="108" y="76"/>
                  <a:pt x="108" y="75"/>
                </a:cubicBezTo>
                <a:cubicBezTo>
                  <a:pt x="109" y="75"/>
                  <a:pt x="109" y="74"/>
                  <a:pt x="110" y="74"/>
                </a:cubicBezTo>
                <a:cubicBezTo>
                  <a:pt x="108" y="73"/>
                  <a:pt x="108" y="73"/>
                  <a:pt x="107" y="74"/>
                </a:cubicBezTo>
                <a:cubicBezTo>
                  <a:pt x="107" y="75"/>
                  <a:pt x="107" y="75"/>
                  <a:pt x="107" y="76"/>
                </a:cubicBezTo>
                <a:close/>
                <a:moveTo>
                  <a:pt x="3" y="43"/>
                </a:moveTo>
                <a:cubicBezTo>
                  <a:pt x="3" y="41"/>
                  <a:pt x="5" y="41"/>
                  <a:pt x="6" y="40"/>
                </a:cubicBezTo>
                <a:cubicBezTo>
                  <a:pt x="5" y="40"/>
                  <a:pt x="4" y="40"/>
                  <a:pt x="3" y="40"/>
                </a:cubicBezTo>
                <a:cubicBezTo>
                  <a:pt x="3" y="41"/>
                  <a:pt x="3" y="42"/>
                  <a:pt x="3" y="43"/>
                </a:cubicBezTo>
                <a:close/>
                <a:moveTo>
                  <a:pt x="189" y="83"/>
                </a:moveTo>
                <a:cubicBezTo>
                  <a:pt x="190" y="82"/>
                  <a:pt x="191" y="81"/>
                  <a:pt x="192" y="80"/>
                </a:cubicBezTo>
                <a:cubicBezTo>
                  <a:pt x="192" y="80"/>
                  <a:pt x="192" y="79"/>
                  <a:pt x="192" y="78"/>
                </a:cubicBezTo>
                <a:cubicBezTo>
                  <a:pt x="191" y="80"/>
                  <a:pt x="189" y="81"/>
                  <a:pt x="189" y="83"/>
                </a:cubicBezTo>
                <a:close/>
                <a:moveTo>
                  <a:pt x="197" y="46"/>
                </a:moveTo>
                <a:cubicBezTo>
                  <a:pt x="197" y="46"/>
                  <a:pt x="197" y="46"/>
                  <a:pt x="197" y="46"/>
                </a:cubicBezTo>
                <a:cubicBezTo>
                  <a:pt x="197" y="45"/>
                  <a:pt x="197" y="44"/>
                  <a:pt x="197" y="43"/>
                </a:cubicBezTo>
                <a:cubicBezTo>
                  <a:pt x="197" y="42"/>
                  <a:pt x="197" y="42"/>
                  <a:pt x="197" y="41"/>
                </a:cubicBezTo>
                <a:cubicBezTo>
                  <a:pt x="197" y="41"/>
                  <a:pt x="196" y="41"/>
                  <a:pt x="196" y="41"/>
                </a:cubicBezTo>
                <a:cubicBezTo>
                  <a:pt x="196" y="41"/>
                  <a:pt x="196" y="42"/>
                  <a:pt x="195" y="42"/>
                </a:cubicBezTo>
                <a:cubicBezTo>
                  <a:pt x="196" y="43"/>
                  <a:pt x="196" y="45"/>
                  <a:pt x="197" y="46"/>
                </a:cubicBezTo>
                <a:close/>
                <a:moveTo>
                  <a:pt x="19" y="67"/>
                </a:moveTo>
                <a:cubicBezTo>
                  <a:pt x="19" y="66"/>
                  <a:pt x="19" y="66"/>
                  <a:pt x="19" y="66"/>
                </a:cubicBezTo>
                <a:cubicBezTo>
                  <a:pt x="19" y="66"/>
                  <a:pt x="19" y="66"/>
                  <a:pt x="18" y="66"/>
                </a:cubicBezTo>
                <a:cubicBezTo>
                  <a:pt x="17" y="67"/>
                  <a:pt x="17" y="68"/>
                  <a:pt x="18" y="69"/>
                </a:cubicBezTo>
                <a:cubicBezTo>
                  <a:pt x="18" y="68"/>
                  <a:pt x="19" y="67"/>
                  <a:pt x="19" y="67"/>
                </a:cubicBezTo>
                <a:close/>
                <a:moveTo>
                  <a:pt x="24" y="79"/>
                </a:moveTo>
                <a:cubicBezTo>
                  <a:pt x="24" y="80"/>
                  <a:pt x="24" y="80"/>
                  <a:pt x="23" y="81"/>
                </a:cubicBezTo>
                <a:cubicBezTo>
                  <a:pt x="23" y="82"/>
                  <a:pt x="23" y="82"/>
                  <a:pt x="24" y="83"/>
                </a:cubicBezTo>
                <a:cubicBezTo>
                  <a:pt x="24" y="82"/>
                  <a:pt x="24" y="81"/>
                  <a:pt x="25" y="81"/>
                </a:cubicBezTo>
                <a:cubicBezTo>
                  <a:pt x="25" y="80"/>
                  <a:pt x="25" y="80"/>
                  <a:pt x="24" y="79"/>
                </a:cubicBezTo>
                <a:close/>
                <a:moveTo>
                  <a:pt x="18" y="79"/>
                </a:moveTo>
                <a:cubicBezTo>
                  <a:pt x="18" y="80"/>
                  <a:pt x="19" y="80"/>
                  <a:pt x="19" y="81"/>
                </a:cubicBezTo>
                <a:cubicBezTo>
                  <a:pt x="20" y="80"/>
                  <a:pt x="19" y="79"/>
                  <a:pt x="19" y="78"/>
                </a:cubicBezTo>
                <a:cubicBezTo>
                  <a:pt x="18" y="78"/>
                  <a:pt x="18" y="79"/>
                  <a:pt x="18" y="79"/>
                </a:cubicBezTo>
                <a:close/>
                <a:moveTo>
                  <a:pt x="20" y="64"/>
                </a:moveTo>
                <a:cubicBezTo>
                  <a:pt x="20" y="64"/>
                  <a:pt x="20" y="64"/>
                  <a:pt x="21" y="64"/>
                </a:cubicBezTo>
                <a:cubicBezTo>
                  <a:pt x="21" y="62"/>
                  <a:pt x="22" y="61"/>
                  <a:pt x="23" y="59"/>
                </a:cubicBezTo>
                <a:cubicBezTo>
                  <a:pt x="23" y="59"/>
                  <a:pt x="23" y="59"/>
                  <a:pt x="22" y="59"/>
                </a:cubicBezTo>
                <a:cubicBezTo>
                  <a:pt x="22" y="60"/>
                  <a:pt x="21" y="61"/>
                  <a:pt x="20" y="63"/>
                </a:cubicBezTo>
                <a:cubicBezTo>
                  <a:pt x="20" y="63"/>
                  <a:pt x="20" y="63"/>
                  <a:pt x="20" y="64"/>
                </a:cubicBezTo>
                <a:close/>
                <a:moveTo>
                  <a:pt x="214" y="70"/>
                </a:moveTo>
                <a:cubicBezTo>
                  <a:pt x="214" y="70"/>
                  <a:pt x="214" y="70"/>
                  <a:pt x="214" y="70"/>
                </a:cubicBezTo>
                <a:cubicBezTo>
                  <a:pt x="213" y="71"/>
                  <a:pt x="212" y="72"/>
                  <a:pt x="211" y="74"/>
                </a:cubicBezTo>
                <a:cubicBezTo>
                  <a:pt x="210" y="74"/>
                  <a:pt x="210" y="74"/>
                  <a:pt x="211" y="75"/>
                </a:cubicBezTo>
                <a:cubicBezTo>
                  <a:pt x="212" y="73"/>
                  <a:pt x="213" y="72"/>
                  <a:pt x="214" y="70"/>
                </a:cubicBezTo>
                <a:close/>
                <a:moveTo>
                  <a:pt x="200" y="131"/>
                </a:moveTo>
                <a:cubicBezTo>
                  <a:pt x="201" y="130"/>
                  <a:pt x="203" y="128"/>
                  <a:pt x="204" y="127"/>
                </a:cubicBezTo>
                <a:cubicBezTo>
                  <a:pt x="202" y="127"/>
                  <a:pt x="201" y="129"/>
                  <a:pt x="200" y="131"/>
                </a:cubicBezTo>
                <a:close/>
                <a:moveTo>
                  <a:pt x="108" y="53"/>
                </a:moveTo>
                <a:cubicBezTo>
                  <a:pt x="106" y="53"/>
                  <a:pt x="103" y="53"/>
                  <a:pt x="102" y="53"/>
                </a:cubicBezTo>
                <a:cubicBezTo>
                  <a:pt x="103" y="53"/>
                  <a:pt x="107" y="54"/>
                  <a:pt x="108" y="54"/>
                </a:cubicBezTo>
                <a:cubicBezTo>
                  <a:pt x="108" y="54"/>
                  <a:pt x="108" y="53"/>
                  <a:pt x="108" y="53"/>
                </a:cubicBezTo>
                <a:close/>
                <a:moveTo>
                  <a:pt x="41" y="51"/>
                </a:moveTo>
                <a:cubicBezTo>
                  <a:pt x="40" y="50"/>
                  <a:pt x="40" y="50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50"/>
                  <a:pt x="39" y="51"/>
                  <a:pt x="40" y="53"/>
                </a:cubicBezTo>
                <a:cubicBezTo>
                  <a:pt x="40" y="52"/>
                  <a:pt x="40" y="51"/>
                  <a:pt x="41" y="51"/>
                </a:cubicBezTo>
                <a:close/>
                <a:moveTo>
                  <a:pt x="154" y="83"/>
                </a:moveTo>
                <a:cubicBezTo>
                  <a:pt x="155" y="82"/>
                  <a:pt x="155" y="81"/>
                  <a:pt x="156" y="81"/>
                </a:cubicBezTo>
                <a:cubicBezTo>
                  <a:pt x="155" y="81"/>
                  <a:pt x="154" y="81"/>
                  <a:pt x="153" y="81"/>
                </a:cubicBezTo>
                <a:cubicBezTo>
                  <a:pt x="153" y="81"/>
                  <a:pt x="154" y="82"/>
                  <a:pt x="154" y="83"/>
                </a:cubicBezTo>
                <a:close/>
                <a:moveTo>
                  <a:pt x="114" y="60"/>
                </a:moveTo>
                <a:cubicBezTo>
                  <a:pt x="114" y="60"/>
                  <a:pt x="114" y="60"/>
                  <a:pt x="114" y="60"/>
                </a:cubicBezTo>
                <a:cubicBezTo>
                  <a:pt x="113" y="60"/>
                  <a:pt x="113" y="61"/>
                  <a:pt x="112" y="61"/>
                </a:cubicBezTo>
                <a:cubicBezTo>
                  <a:pt x="112" y="62"/>
                  <a:pt x="111" y="63"/>
                  <a:pt x="111" y="63"/>
                </a:cubicBezTo>
                <a:cubicBezTo>
                  <a:pt x="111" y="64"/>
                  <a:pt x="112" y="63"/>
                  <a:pt x="112" y="63"/>
                </a:cubicBezTo>
                <a:cubicBezTo>
                  <a:pt x="113" y="62"/>
                  <a:pt x="113" y="61"/>
                  <a:pt x="114" y="60"/>
                </a:cubicBezTo>
                <a:close/>
                <a:moveTo>
                  <a:pt x="128" y="82"/>
                </a:moveTo>
                <a:cubicBezTo>
                  <a:pt x="128" y="82"/>
                  <a:pt x="128" y="81"/>
                  <a:pt x="127" y="81"/>
                </a:cubicBezTo>
                <a:cubicBezTo>
                  <a:pt x="127" y="81"/>
                  <a:pt x="127" y="81"/>
                  <a:pt x="127" y="82"/>
                </a:cubicBezTo>
                <a:cubicBezTo>
                  <a:pt x="126" y="83"/>
                  <a:pt x="125" y="84"/>
                  <a:pt x="124" y="85"/>
                </a:cubicBezTo>
                <a:cubicBezTo>
                  <a:pt x="124" y="85"/>
                  <a:pt x="124" y="85"/>
                  <a:pt x="125" y="85"/>
                </a:cubicBezTo>
                <a:cubicBezTo>
                  <a:pt x="126" y="84"/>
                  <a:pt x="127" y="83"/>
                  <a:pt x="128" y="82"/>
                </a:cubicBezTo>
                <a:close/>
                <a:moveTo>
                  <a:pt x="195" y="38"/>
                </a:moveTo>
                <a:cubicBezTo>
                  <a:pt x="195" y="38"/>
                  <a:pt x="195" y="38"/>
                  <a:pt x="195" y="38"/>
                </a:cubicBezTo>
                <a:cubicBezTo>
                  <a:pt x="194" y="38"/>
                  <a:pt x="194" y="39"/>
                  <a:pt x="193" y="39"/>
                </a:cubicBezTo>
                <a:cubicBezTo>
                  <a:pt x="193" y="40"/>
                  <a:pt x="193" y="40"/>
                  <a:pt x="193" y="41"/>
                </a:cubicBezTo>
                <a:cubicBezTo>
                  <a:pt x="194" y="40"/>
                  <a:pt x="195" y="39"/>
                  <a:pt x="195" y="38"/>
                </a:cubicBezTo>
                <a:close/>
                <a:moveTo>
                  <a:pt x="191" y="90"/>
                </a:moveTo>
                <a:cubicBezTo>
                  <a:pt x="190" y="91"/>
                  <a:pt x="189" y="93"/>
                  <a:pt x="189" y="94"/>
                </a:cubicBezTo>
                <a:cubicBezTo>
                  <a:pt x="190" y="93"/>
                  <a:pt x="191" y="92"/>
                  <a:pt x="191" y="90"/>
                </a:cubicBezTo>
                <a:close/>
                <a:moveTo>
                  <a:pt x="204" y="28"/>
                </a:moveTo>
                <a:cubicBezTo>
                  <a:pt x="205" y="30"/>
                  <a:pt x="206" y="31"/>
                  <a:pt x="207" y="33"/>
                </a:cubicBezTo>
                <a:cubicBezTo>
                  <a:pt x="207" y="31"/>
                  <a:pt x="205" y="29"/>
                  <a:pt x="204" y="28"/>
                </a:cubicBezTo>
                <a:close/>
                <a:moveTo>
                  <a:pt x="76" y="80"/>
                </a:moveTo>
                <a:cubicBezTo>
                  <a:pt x="76" y="81"/>
                  <a:pt x="76" y="81"/>
                  <a:pt x="76" y="82"/>
                </a:cubicBezTo>
                <a:cubicBezTo>
                  <a:pt x="77" y="82"/>
                  <a:pt x="77" y="82"/>
                  <a:pt x="78" y="82"/>
                </a:cubicBezTo>
                <a:cubicBezTo>
                  <a:pt x="77" y="81"/>
                  <a:pt x="77" y="81"/>
                  <a:pt x="76" y="80"/>
                </a:cubicBezTo>
                <a:close/>
                <a:moveTo>
                  <a:pt x="195" y="68"/>
                </a:moveTo>
                <a:cubicBezTo>
                  <a:pt x="195" y="67"/>
                  <a:pt x="195" y="66"/>
                  <a:pt x="195" y="65"/>
                </a:cubicBezTo>
                <a:cubicBezTo>
                  <a:pt x="194" y="66"/>
                  <a:pt x="194" y="66"/>
                  <a:pt x="195" y="68"/>
                </a:cubicBezTo>
                <a:close/>
                <a:moveTo>
                  <a:pt x="21" y="95"/>
                </a:moveTo>
                <a:cubicBezTo>
                  <a:pt x="24" y="96"/>
                  <a:pt x="25" y="96"/>
                  <a:pt x="27" y="95"/>
                </a:cubicBezTo>
                <a:cubicBezTo>
                  <a:pt x="25" y="95"/>
                  <a:pt x="23" y="95"/>
                  <a:pt x="21" y="95"/>
                </a:cubicBezTo>
                <a:close/>
                <a:moveTo>
                  <a:pt x="164" y="65"/>
                </a:moveTo>
                <a:cubicBezTo>
                  <a:pt x="163" y="66"/>
                  <a:pt x="163" y="66"/>
                  <a:pt x="162" y="67"/>
                </a:cubicBezTo>
                <a:cubicBezTo>
                  <a:pt x="163" y="67"/>
                  <a:pt x="164" y="67"/>
                  <a:pt x="165" y="67"/>
                </a:cubicBezTo>
                <a:cubicBezTo>
                  <a:pt x="164" y="67"/>
                  <a:pt x="164" y="66"/>
                  <a:pt x="164" y="65"/>
                </a:cubicBezTo>
                <a:close/>
                <a:moveTo>
                  <a:pt x="216" y="61"/>
                </a:moveTo>
                <a:cubicBezTo>
                  <a:pt x="216" y="61"/>
                  <a:pt x="216" y="61"/>
                  <a:pt x="216" y="61"/>
                </a:cubicBezTo>
                <a:cubicBezTo>
                  <a:pt x="216" y="62"/>
                  <a:pt x="216" y="63"/>
                  <a:pt x="217" y="64"/>
                </a:cubicBezTo>
                <a:cubicBezTo>
                  <a:pt x="217" y="63"/>
                  <a:pt x="217" y="63"/>
                  <a:pt x="218" y="63"/>
                </a:cubicBezTo>
                <a:cubicBezTo>
                  <a:pt x="217" y="62"/>
                  <a:pt x="217" y="61"/>
                  <a:pt x="216" y="61"/>
                </a:cubicBezTo>
                <a:close/>
                <a:moveTo>
                  <a:pt x="174" y="87"/>
                </a:moveTo>
                <a:cubicBezTo>
                  <a:pt x="174" y="88"/>
                  <a:pt x="174" y="88"/>
                  <a:pt x="174" y="88"/>
                </a:cubicBezTo>
                <a:cubicBezTo>
                  <a:pt x="175" y="87"/>
                  <a:pt x="175" y="86"/>
                  <a:pt x="176" y="85"/>
                </a:cubicBezTo>
                <a:cubicBezTo>
                  <a:pt x="176" y="85"/>
                  <a:pt x="176" y="84"/>
                  <a:pt x="176" y="84"/>
                </a:cubicBezTo>
                <a:cubicBezTo>
                  <a:pt x="175" y="85"/>
                  <a:pt x="174" y="86"/>
                  <a:pt x="174" y="87"/>
                </a:cubicBezTo>
                <a:close/>
                <a:moveTo>
                  <a:pt x="181" y="84"/>
                </a:moveTo>
                <a:cubicBezTo>
                  <a:pt x="181" y="84"/>
                  <a:pt x="181" y="84"/>
                  <a:pt x="181" y="84"/>
                </a:cubicBezTo>
                <a:cubicBezTo>
                  <a:pt x="182" y="83"/>
                  <a:pt x="183" y="82"/>
                  <a:pt x="184" y="81"/>
                </a:cubicBezTo>
                <a:cubicBezTo>
                  <a:pt x="184" y="81"/>
                  <a:pt x="184" y="81"/>
                  <a:pt x="183" y="80"/>
                </a:cubicBezTo>
                <a:cubicBezTo>
                  <a:pt x="182" y="82"/>
                  <a:pt x="182" y="83"/>
                  <a:pt x="181" y="84"/>
                </a:cubicBezTo>
                <a:close/>
                <a:moveTo>
                  <a:pt x="87" y="85"/>
                </a:moveTo>
                <a:cubicBezTo>
                  <a:pt x="86" y="84"/>
                  <a:pt x="85" y="85"/>
                  <a:pt x="85" y="86"/>
                </a:cubicBezTo>
                <a:cubicBezTo>
                  <a:pt x="86" y="86"/>
                  <a:pt x="86" y="86"/>
                  <a:pt x="87" y="85"/>
                </a:cubicBezTo>
                <a:close/>
                <a:moveTo>
                  <a:pt x="148" y="63"/>
                </a:moveTo>
                <a:cubicBezTo>
                  <a:pt x="147" y="64"/>
                  <a:pt x="147" y="64"/>
                  <a:pt x="148" y="65"/>
                </a:cubicBezTo>
                <a:cubicBezTo>
                  <a:pt x="149" y="64"/>
                  <a:pt x="149" y="64"/>
                  <a:pt x="148" y="63"/>
                </a:cubicBezTo>
                <a:close/>
                <a:moveTo>
                  <a:pt x="81" y="93"/>
                </a:moveTo>
                <a:cubicBezTo>
                  <a:pt x="83" y="93"/>
                  <a:pt x="85" y="93"/>
                  <a:pt x="87" y="93"/>
                </a:cubicBezTo>
                <a:cubicBezTo>
                  <a:pt x="86" y="93"/>
                  <a:pt x="84" y="93"/>
                  <a:pt x="81" y="93"/>
                </a:cubicBezTo>
                <a:close/>
                <a:moveTo>
                  <a:pt x="82" y="66"/>
                </a:moveTo>
                <a:cubicBezTo>
                  <a:pt x="81" y="68"/>
                  <a:pt x="80" y="68"/>
                  <a:pt x="82" y="69"/>
                </a:cubicBezTo>
                <a:cubicBezTo>
                  <a:pt x="82" y="68"/>
                  <a:pt x="82" y="67"/>
                  <a:pt x="82" y="66"/>
                </a:cubicBezTo>
                <a:close/>
                <a:moveTo>
                  <a:pt x="121" y="66"/>
                </a:moveTo>
                <a:cubicBezTo>
                  <a:pt x="119" y="66"/>
                  <a:pt x="119" y="66"/>
                  <a:pt x="119" y="67"/>
                </a:cubicBezTo>
                <a:cubicBezTo>
                  <a:pt x="121" y="67"/>
                  <a:pt x="121" y="67"/>
                  <a:pt x="121" y="66"/>
                </a:cubicBezTo>
                <a:close/>
                <a:moveTo>
                  <a:pt x="13" y="77"/>
                </a:moveTo>
                <a:cubicBezTo>
                  <a:pt x="13" y="78"/>
                  <a:pt x="13" y="80"/>
                  <a:pt x="13" y="81"/>
                </a:cubicBezTo>
                <a:cubicBezTo>
                  <a:pt x="14" y="79"/>
                  <a:pt x="13" y="78"/>
                  <a:pt x="13" y="77"/>
                </a:cubicBezTo>
                <a:close/>
                <a:moveTo>
                  <a:pt x="122" y="54"/>
                </a:moveTo>
                <a:cubicBezTo>
                  <a:pt x="123" y="54"/>
                  <a:pt x="125" y="54"/>
                  <a:pt x="127" y="53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25" y="53"/>
                  <a:pt x="124" y="53"/>
                  <a:pt x="122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2" y="53"/>
                  <a:pt x="122" y="53"/>
                  <a:pt x="122" y="54"/>
                </a:cubicBezTo>
                <a:close/>
                <a:moveTo>
                  <a:pt x="163" y="72"/>
                </a:moveTo>
                <a:cubicBezTo>
                  <a:pt x="163" y="71"/>
                  <a:pt x="163" y="71"/>
                  <a:pt x="163" y="71"/>
                </a:cubicBezTo>
                <a:cubicBezTo>
                  <a:pt x="162" y="71"/>
                  <a:pt x="161" y="71"/>
                  <a:pt x="160" y="71"/>
                </a:cubicBezTo>
                <a:cubicBezTo>
                  <a:pt x="160" y="71"/>
                  <a:pt x="160" y="71"/>
                  <a:pt x="160" y="71"/>
                </a:cubicBezTo>
                <a:cubicBezTo>
                  <a:pt x="160" y="71"/>
                  <a:pt x="160" y="72"/>
                  <a:pt x="160" y="72"/>
                </a:cubicBezTo>
                <a:cubicBezTo>
                  <a:pt x="161" y="72"/>
                  <a:pt x="162" y="72"/>
                  <a:pt x="163" y="72"/>
                </a:cubicBezTo>
                <a:close/>
                <a:moveTo>
                  <a:pt x="79" y="85"/>
                </a:moveTo>
                <a:cubicBezTo>
                  <a:pt x="77" y="85"/>
                  <a:pt x="76" y="85"/>
                  <a:pt x="75" y="86"/>
                </a:cubicBezTo>
                <a:cubicBezTo>
                  <a:pt x="77" y="86"/>
                  <a:pt x="78" y="86"/>
                  <a:pt x="79" y="85"/>
                </a:cubicBezTo>
                <a:close/>
                <a:moveTo>
                  <a:pt x="193" y="25"/>
                </a:moveTo>
                <a:cubicBezTo>
                  <a:pt x="194" y="24"/>
                  <a:pt x="194" y="24"/>
                  <a:pt x="193" y="22"/>
                </a:cubicBezTo>
                <a:cubicBezTo>
                  <a:pt x="193" y="23"/>
                  <a:pt x="193" y="24"/>
                  <a:pt x="193" y="25"/>
                </a:cubicBezTo>
                <a:close/>
                <a:moveTo>
                  <a:pt x="59" y="90"/>
                </a:moveTo>
                <a:cubicBezTo>
                  <a:pt x="58" y="90"/>
                  <a:pt x="58" y="90"/>
                  <a:pt x="57" y="91"/>
                </a:cubicBezTo>
                <a:cubicBezTo>
                  <a:pt x="57" y="91"/>
                  <a:pt x="58" y="92"/>
                  <a:pt x="58" y="92"/>
                </a:cubicBezTo>
                <a:cubicBezTo>
                  <a:pt x="58" y="92"/>
                  <a:pt x="59" y="91"/>
                  <a:pt x="59" y="91"/>
                </a:cubicBezTo>
                <a:cubicBezTo>
                  <a:pt x="59" y="91"/>
                  <a:pt x="59" y="90"/>
                  <a:pt x="59" y="90"/>
                </a:cubicBezTo>
                <a:close/>
                <a:moveTo>
                  <a:pt x="21" y="74"/>
                </a:moveTo>
                <a:cubicBezTo>
                  <a:pt x="20" y="75"/>
                  <a:pt x="20" y="76"/>
                  <a:pt x="21" y="77"/>
                </a:cubicBezTo>
                <a:cubicBezTo>
                  <a:pt x="22" y="75"/>
                  <a:pt x="22" y="75"/>
                  <a:pt x="21" y="74"/>
                </a:cubicBezTo>
                <a:close/>
                <a:moveTo>
                  <a:pt x="178" y="57"/>
                </a:moveTo>
                <a:cubicBezTo>
                  <a:pt x="177" y="57"/>
                  <a:pt x="177" y="57"/>
                  <a:pt x="176" y="57"/>
                </a:cubicBezTo>
                <a:cubicBezTo>
                  <a:pt x="176" y="58"/>
                  <a:pt x="177" y="58"/>
                  <a:pt x="177" y="59"/>
                </a:cubicBezTo>
                <a:cubicBezTo>
                  <a:pt x="177" y="58"/>
                  <a:pt x="178" y="58"/>
                  <a:pt x="178" y="57"/>
                </a:cubicBezTo>
                <a:close/>
                <a:moveTo>
                  <a:pt x="232" y="72"/>
                </a:moveTo>
                <a:cubicBezTo>
                  <a:pt x="233" y="74"/>
                  <a:pt x="234" y="76"/>
                  <a:pt x="235" y="76"/>
                </a:cubicBezTo>
                <a:cubicBezTo>
                  <a:pt x="234" y="75"/>
                  <a:pt x="233" y="73"/>
                  <a:pt x="232" y="72"/>
                </a:cubicBezTo>
                <a:close/>
                <a:moveTo>
                  <a:pt x="106" y="64"/>
                </a:moveTo>
                <a:cubicBezTo>
                  <a:pt x="106" y="63"/>
                  <a:pt x="106" y="62"/>
                  <a:pt x="105" y="62"/>
                </a:cubicBezTo>
                <a:cubicBezTo>
                  <a:pt x="105" y="63"/>
                  <a:pt x="104" y="63"/>
                  <a:pt x="104" y="64"/>
                </a:cubicBezTo>
                <a:cubicBezTo>
                  <a:pt x="105" y="64"/>
                  <a:pt x="105" y="64"/>
                  <a:pt x="106" y="64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1" y="85"/>
                  <a:pt x="42" y="85"/>
                  <a:pt x="42" y="85"/>
                </a:cubicBezTo>
                <a:cubicBezTo>
                  <a:pt x="42" y="84"/>
                  <a:pt x="42" y="84"/>
                  <a:pt x="43" y="83"/>
                </a:cubicBezTo>
                <a:cubicBezTo>
                  <a:pt x="42" y="83"/>
                  <a:pt x="42" y="83"/>
                  <a:pt x="42" y="83"/>
                </a:cubicBezTo>
                <a:cubicBezTo>
                  <a:pt x="42" y="84"/>
                  <a:pt x="41" y="84"/>
                  <a:pt x="41" y="85"/>
                </a:cubicBezTo>
                <a:close/>
                <a:moveTo>
                  <a:pt x="41" y="47"/>
                </a:moveTo>
                <a:cubicBezTo>
                  <a:pt x="42" y="48"/>
                  <a:pt x="42" y="48"/>
                  <a:pt x="42" y="49"/>
                </a:cubicBezTo>
                <a:cubicBezTo>
                  <a:pt x="43" y="48"/>
                  <a:pt x="43" y="48"/>
                  <a:pt x="43" y="47"/>
                </a:cubicBezTo>
                <a:cubicBezTo>
                  <a:pt x="43" y="47"/>
                  <a:pt x="42" y="47"/>
                  <a:pt x="41" y="47"/>
                </a:cubicBezTo>
                <a:close/>
                <a:moveTo>
                  <a:pt x="180" y="90"/>
                </a:moveTo>
                <a:cubicBezTo>
                  <a:pt x="180" y="90"/>
                  <a:pt x="180" y="90"/>
                  <a:pt x="179" y="90"/>
                </a:cubicBezTo>
                <a:cubicBezTo>
                  <a:pt x="179" y="90"/>
                  <a:pt x="179" y="91"/>
                  <a:pt x="179" y="92"/>
                </a:cubicBezTo>
                <a:cubicBezTo>
                  <a:pt x="180" y="91"/>
                  <a:pt x="180" y="91"/>
                  <a:pt x="180" y="90"/>
                </a:cubicBezTo>
                <a:close/>
                <a:moveTo>
                  <a:pt x="95" y="78"/>
                </a:moveTo>
                <a:cubicBezTo>
                  <a:pt x="96" y="77"/>
                  <a:pt x="96" y="77"/>
                  <a:pt x="96" y="76"/>
                </a:cubicBezTo>
                <a:cubicBezTo>
                  <a:pt x="96" y="76"/>
                  <a:pt x="95" y="76"/>
                  <a:pt x="95" y="77"/>
                </a:cubicBezTo>
                <a:cubicBezTo>
                  <a:pt x="95" y="77"/>
                  <a:pt x="95" y="78"/>
                  <a:pt x="95" y="78"/>
                </a:cubicBezTo>
                <a:close/>
                <a:moveTo>
                  <a:pt x="182" y="88"/>
                </a:moveTo>
                <a:cubicBezTo>
                  <a:pt x="182" y="88"/>
                  <a:pt x="182" y="88"/>
                  <a:pt x="182" y="88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3" y="86"/>
                  <a:pt x="184" y="86"/>
                  <a:pt x="184" y="85"/>
                </a:cubicBezTo>
                <a:cubicBezTo>
                  <a:pt x="183" y="86"/>
                  <a:pt x="182" y="87"/>
                  <a:pt x="182" y="88"/>
                </a:cubicBezTo>
                <a:close/>
                <a:moveTo>
                  <a:pt x="78" y="73"/>
                </a:moveTo>
                <a:cubicBezTo>
                  <a:pt x="78" y="73"/>
                  <a:pt x="78" y="73"/>
                  <a:pt x="78" y="73"/>
                </a:cubicBezTo>
                <a:cubicBezTo>
                  <a:pt x="77" y="74"/>
                  <a:pt x="76" y="75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7" y="75"/>
                  <a:pt x="78" y="74"/>
                  <a:pt x="78" y="73"/>
                </a:cubicBezTo>
                <a:close/>
                <a:moveTo>
                  <a:pt x="129" y="93"/>
                </a:moveTo>
                <a:cubicBezTo>
                  <a:pt x="130" y="92"/>
                  <a:pt x="130" y="92"/>
                  <a:pt x="131" y="91"/>
                </a:cubicBezTo>
                <a:cubicBezTo>
                  <a:pt x="129" y="91"/>
                  <a:pt x="129" y="91"/>
                  <a:pt x="129" y="93"/>
                </a:cubicBezTo>
                <a:close/>
                <a:moveTo>
                  <a:pt x="110" y="71"/>
                </a:moveTo>
                <a:cubicBezTo>
                  <a:pt x="110" y="71"/>
                  <a:pt x="111" y="71"/>
                  <a:pt x="112" y="71"/>
                </a:cubicBezTo>
                <a:cubicBezTo>
                  <a:pt x="111" y="70"/>
                  <a:pt x="111" y="70"/>
                  <a:pt x="111" y="70"/>
                </a:cubicBezTo>
                <a:cubicBezTo>
                  <a:pt x="110" y="70"/>
                  <a:pt x="110" y="70"/>
                  <a:pt x="110" y="71"/>
                </a:cubicBezTo>
                <a:close/>
                <a:moveTo>
                  <a:pt x="124" y="62"/>
                </a:moveTo>
                <a:cubicBezTo>
                  <a:pt x="125" y="60"/>
                  <a:pt x="126" y="60"/>
                  <a:pt x="126" y="59"/>
                </a:cubicBezTo>
                <a:cubicBezTo>
                  <a:pt x="124" y="61"/>
                  <a:pt x="124" y="61"/>
                  <a:pt x="124" y="62"/>
                </a:cubicBezTo>
                <a:close/>
                <a:moveTo>
                  <a:pt x="104" y="80"/>
                </a:moveTo>
                <a:cubicBezTo>
                  <a:pt x="105" y="79"/>
                  <a:pt x="105" y="79"/>
                  <a:pt x="106" y="78"/>
                </a:cubicBezTo>
                <a:cubicBezTo>
                  <a:pt x="105" y="78"/>
                  <a:pt x="105" y="78"/>
                  <a:pt x="104" y="80"/>
                </a:cubicBezTo>
                <a:close/>
                <a:moveTo>
                  <a:pt x="88" y="90"/>
                </a:moveTo>
                <a:cubicBezTo>
                  <a:pt x="89" y="90"/>
                  <a:pt x="89" y="90"/>
                  <a:pt x="90" y="90"/>
                </a:cubicBezTo>
                <a:cubicBezTo>
                  <a:pt x="90" y="90"/>
                  <a:pt x="90" y="90"/>
                  <a:pt x="90" y="90"/>
                </a:cubicBezTo>
                <a:cubicBezTo>
                  <a:pt x="90" y="90"/>
                  <a:pt x="90" y="89"/>
                  <a:pt x="90" y="89"/>
                </a:cubicBezTo>
                <a:cubicBezTo>
                  <a:pt x="89" y="89"/>
                  <a:pt x="89" y="90"/>
                  <a:pt x="88" y="90"/>
                </a:cubicBezTo>
                <a:close/>
                <a:moveTo>
                  <a:pt x="194" y="88"/>
                </a:moveTo>
                <a:cubicBezTo>
                  <a:pt x="194" y="88"/>
                  <a:pt x="194" y="88"/>
                  <a:pt x="194" y="88"/>
                </a:cubicBezTo>
                <a:cubicBezTo>
                  <a:pt x="195" y="88"/>
                  <a:pt x="195" y="87"/>
                  <a:pt x="195" y="87"/>
                </a:cubicBezTo>
                <a:cubicBezTo>
                  <a:pt x="196" y="86"/>
                  <a:pt x="196" y="86"/>
                  <a:pt x="195" y="85"/>
                </a:cubicBezTo>
                <a:cubicBezTo>
                  <a:pt x="195" y="86"/>
                  <a:pt x="194" y="87"/>
                  <a:pt x="194" y="88"/>
                </a:cubicBezTo>
                <a:close/>
                <a:moveTo>
                  <a:pt x="16" y="62"/>
                </a:moveTo>
                <a:cubicBezTo>
                  <a:pt x="15" y="63"/>
                  <a:pt x="16" y="64"/>
                  <a:pt x="16" y="64"/>
                </a:cubicBezTo>
                <a:cubicBezTo>
                  <a:pt x="16" y="64"/>
                  <a:pt x="17" y="64"/>
                  <a:pt x="17" y="63"/>
                </a:cubicBezTo>
                <a:cubicBezTo>
                  <a:pt x="17" y="63"/>
                  <a:pt x="16" y="62"/>
                  <a:pt x="16" y="62"/>
                </a:cubicBezTo>
                <a:close/>
                <a:moveTo>
                  <a:pt x="26" y="66"/>
                </a:moveTo>
                <a:cubicBezTo>
                  <a:pt x="24" y="68"/>
                  <a:pt x="24" y="69"/>
                  <a:pt x="25" y="69"/>
                </a:cubicBezTo>
                <a:cubicBezTo>
                  <a:pt x="25" y="68"/>
                  <a:pt x="26" y="67"/>
                  <a:pt x="26" y="66"/>
                </a:cubicBezTo>
                <a:close/>
                <a:moveTo>
                  <a:pt x="66" y="65"/>
                </a:moveTo>
                <a:cubicBezTo>
                  <a:pt x="66" y="64"/>
                  <a:pt x="66" y="64"/>
                  <a:pt x="66" y="63"/>
                </a:cubicBezTo>
                <a:cubicBezTo>
                  <a:pt x="66" y="63"/>
                  <a:pt x="65" y="63"/>
                  <a:pt x="65" y="64"/>
                </a:cubicBezTo>
                <a:cubicBezTo>
                  <a:pt x="65" y="64"/>
                  <a:pt x="65" y="64"/>
                  <a:pt x="66" y="65"/>
                </a:cubicBezTo>
                <a:close/>
                <a:moveTo>
                  <a:pt x="114" y="54"/>
                </a:moveTo>
                <a:cubicBezTo>
                  <a:pt x="114" y="53"/>
                  <a:pt x="113" y="53"/>
                  <a:pt x="113" y="53"/>
                </a:cubicBezTo>
                <a:cubicBezTo>
                  <a:pt x="112" y="53"/>
                  <a:pt x="112" y="53"/>
                  <a:pt x="112" y="54"/>
                </a:cubicBezTo>
                <a:cubicBezTo>
                  <a:pt x="112" y="54"/>
                  <a:pt x="113" y="54"/>
                  <a:pt x="114" y="54"/>
                </a:cubicBezTo>
                <a:close/>
                <a:moveTo>
                  <a:pt x="149" y="58"/>
                </a:moveTo>
                <a:cubicBezTo>
                  <a:pt x="149" y="58"/>
                  <a:pt x="150" y="57"/>
                  <a:pt x="150" y="57"/>
                </a:cubicBezTo>
                <a:cubicBezTo>
                  <a:pt x="149" y="57"/>
                  <a:pt x="149" y="57"/>
                  <a:pt x="148" y="57"/>
                </a:cubicBezTo>
                <a:cubicBezTo>
                  <a:pt x="148" y="58"/>
                  <a:pt x="149" y="58"/>
                  <a:pt x="149" y="58"/>
                </a:cubicBezTo>
                <a:close/>
                <a:moveTo>
                  <a:pt x="12" y="66"/>
                </a:moveTo>
                <a:cubicBezTo>
                  <a:pt x="12" y="65"/>
                  <a:pt x="12" y="65"/>
                  <a:pt x="13" y="64"/>
                </a:cubicBezTo>
                <a:cubicBezTo>
                  <a:pt x="12" y="64"/>
                  <a:pt x="11" y="65"/>
                  <a:pt x="12" y="66"/>
                </a:cubicBezTo>
                <a:close/>
                <a:moveTo>
                  <a:pt x="171" y="64"/>
                </a:moveTo>
                <a:cubicBezTo>
                  <a:pt x="171" y="64"/>
                  <a:pt x="171" y="64"/>
                  <a:pt x="171" y="64"/>
                </a:cubicBezTo>
                <a:cubicBezTo>
                  <a:pt x="171" y="63"/>
                  <a:pt x="171" y="63"/>
                  <a:pt x="171" y="62"/>
                </a:cubicBezTo>
                <a:cubicBezTo>
                  <a:pt x="171" y="63"/>
                  <a:pt x="171" y="63"/>
                  <a:pt x="171" y="64"/>
                </a:cubicBezTo>
                <a:close/>
                <a:moveTo>
                  <a:pt x="83" y="57"/>
                </a:moveTo>
                <a:cubicBezTo>
                  <a:pt x="84" y="57"/>
                  <a:pt x="85" y="57"/>
                  <a:pt x="85" y="55"/>
                </a:cubicBezTo>
                <a:cubicBezTo>
                  <a:pt x="84" y="56"/>
                  <a:pt x="84" y="57"/>
                  <a:pt x="83" y="57"/>
                </a:cubicBezTo>
                <a:close/>
                <a:moveTo>
                  <a:pt x="90" y="79"/>
                </a:moveTo>
                <a:cubicBezTo>
                  <a:pt x="90" y="79"/>
                  <a:pt x="89" y="80"/>
                  <a:pt x="88" y="81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0"/>
                  <a:pt x="90" y="80"/>
                  <a:pt x="90" y="79"/>
                </a:cubicBezTo>
                <a:close/>
                <a:moveTo>
                  <a:pt x="199" y="81"/>
                </a:moveTo>
                <a:cubicBezTo>
                  <a:pt x="199" y="81"/>
                  <a:pt x="198" y="81"/>
                  <a:pt x="198" y="81"/>
                </a:cubicBezTo>
                <a:cubicBezTo>
                  <a:pt x="198" y="82"/>
                  <a:pt x="198" y="82"/>
                  <a:pt x="198" y="83"/>
                </a:cubicBezTo>
                <a:cubicBezTo>
                  <a:pt x="199" y="83"/>
                  <a:pt x="199" y="82"/>
                  <a:pt x="199" y="82"/>
                </a:cubicBezTo>
                <a:cubicBezTo>
                  <a:pt x="199" y="82"/>
                  <a:pt x="199" y="81"/>
                  <a:pt x="199" y="81"/>
                </a:cubicBezTo>
                <a:close/>
                <a:moveTo>
                  <a:pt x="153" y="54"/>
                </a:moveTo>
                <a:cubicBezTo>
                  <a:pt x="153" y="54"/>
                  <a:pt x="153" y="54"/>
                  <a:pt x="153" y="54"/>
                </a:cubicBezTo>
                <a:cubicBezTo>
                  <a:pt x="152" y="54"/>
                  <a:pt x="152" y="54"/>
                  <a:pt x="151" y="54"/>
                </a:cubicBezTo>
                <a:cubicBezTo>
                  <a:pt x="152" y="54"/>
                  <a:pt x="152" y="55"/>
                  <a:pt x="152" y="55"/>
                </a:cubicBezTo>
                <a:cubicBezTo>
                  <a:pt x="152" y="55"/>
                  <a:pt x="153" y="54"/>
                  <a:pt x="153" y="54"/>
                </a:cubicBezTo>
                <a:close/>
                <a:moveTo>
                  <a:pt x="150" y="61"/>
                </a:moveTo>
                <a:cubicBezTo>
                  <a:pt x="151" y="60"/>
                  <a:pt x="152" y="60"/>
                  <a:pt x="152" y="59"/>
                </a:cubicBezTo>
                <a:cubicBezTo>
                  <a:pt x="150" y="60"/>
                  <a:pt x="150" y="60"/>
                  <a:pt x="150" y="61"/>
                </a:cubicBezTo>
                <a:close/>
                <a:moveTo>
                  <a:pt x="110" y="79"/>
                </a:moveTo>
                <a:cubicBezTo>
                  <a:pt x="110" y="79"/>
                  <a:pt x="110" y="79"/>
                  <a:pt x="110" y="79"/>
                </a:cubicBezTo>
                <a:cubicBezTo>
                  <a:pt x="111" y="79"/>
                  <a:pt x="111" y="79"/>
                  <a:pt x="112" y="79"/>
                </a:cubicBezTo>
                <a:cubicBezTo>
                  <a:pt x="111" y="79"/>
                  <a:pt x="111" y="79"/>
                  <a:pt x="110" y="79"/>
                </a:cubicBezTo>
                <a:close/>
                <a:moveTo>
                  <a:pt x="40" y="72"/>
                </a:moveTo>
                <a:cubicBezTo>
                  <a:pt x="41" y="71"/>
                  <a:pt x="41" y="70"/>
                  <a:pt x="40" y="70"/>
                </a:cubicBezTo>
                <a:cubicBezTo>
                  <a:pt x="40" y="70"/>
                  <a:pt x="40" y="70"/>
                  <a:pt x="40" y="71"/>
                </a:cubicBezTo>
                <a:cubicBezTo>
                  <a:pt x="40" y="71"/>
                  <a:pt x="40" y="71"/>
                  <a:pt x="40" y="71"/>
                </a:cubicBezTo>
                <a:cubicBezTo>
                  <a:pt x="40" y="71"/>
                  <a:pt x="40" y="71"/>
                  <a:pt x="40" y="72"/>
                </a:cubicBezTo>
                <a:close/>
                <a:moveTo>
                  <a:pt x="205" y="47"/>
                </a:moveTo>
                <a:cubicBezTo>
                  <a:pt x="206" y="46"/>
                  <a:pt x="206" y="46"/>
                  <a:pt x="204" y="44"/>
                </a:cubicBezTo>
                <a:cubicBezTo>
                  <a:pt x="205" y="45"/>
                  <a:pt x="205" y="46"/>
                  <a:pt x="205" y="47"/>
                </a:cubicBezTo>
                <a:close/>
                <a:moveTo>
                  <a:pt x="47" y="90"/>
                </a:moveTo>
                <a:cubicBezTo>
                  <a:pt x="46" y="90"/>
                  <a:pt x="46" y="91"/>
                  <a:pt x="46" y="92"/>
                </a:cubicBezTo>
                <a:cubicBezTo>
                  <a:pt x="47" y="91"/>
                  <a:pt x="47" y="91"/>
                  <a:pt x="47" y="90"/>
                </a:cubicBezTo>
                <a:close/>
                <a:moveTo>
                  <a:pt x="173" y="69"/>
                </a:moveTo>
                <a:cubicBezTo>
                  <a:pt x="173" y="68"/>
                  <a:pt x="172" y="67"/>
                  <a:pt x="172" y="67"/>
                </a:cubicBezTo>
                <a:cubicBezTo>
                  <a:pt x="172" y="67"/>
                  <a:pt x="172" y="68"/>
                  <a:pt x="171" y="68"/>
                </a:cubicBezTo>
                <a:cubicBezTo>
                  <a:pt x="172" y="68"/>
                  <a:pt x="172" y="68"/>
                  <a:pt x="173" y="69"/>
                </a:cubicBezTo>
                <a:close/>
                <a:moveTo>
                  <a:pt x="116" y="70"/>
                </a:moveTo>
                <a:cubicBezTo>
                  <a:pt x="116" y="71"/>
                  <a:pt x="115" y="71"/>
                  <a:pt x="115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1"/>
                  <a:pt x="116" y="71"/>
                  <a:pt x="116" y="70"/>
                </a:cubicBezTo>
                <a:close/>
                <a:moveTo>
                  <a:pt x="193" y="49"/>
                </a:moveTo>
                <a:cubicBezTo>
                  <a:pt x="194" y="49"/>
                  <a:pt x="194" y="49"/>
                  <a:pt x="194" y="49"/>
                </a:cubicBezTo>
                <a:cubicBezTo>
                  <a:pt x="194" y="48"/>
                  <a:pt x="194" y="47"/>
                  <a:pt x="193" y="46"/>
                </a:cubicBezTo>
                <a:cubicBezTo>
                  <a:pt x="193" y="47"/>
                  <a:pt x="193" y="48"/>
                  <a:pt x="193" y="49"/>
                </a:cubicBezTo>
                <a:close/>
                <a:moveTo>
                  <a:pt x="206" y="118"/>
                </a:moveTo>
                <a:cubicBezTo>
                  <a:pt x="207" y="117"/>
                  <a:pt x="207" y="116"/>
                  <a:pt x="208" y="115"/>
                </a:cubicBezTo>
                <a:cubicBezTo>
                  <a:pt x="208" y="115"/>
                  <a:pt x="208" y="115"/>
                  <a:pt x="208" y="115"/>
                </a:cubicBezTo>
                <a:cubicBezTo>
                  <a:pt x="207" y="116"/>
                  <a:pt x="206" y="116"/>
                  <a:pt x="206" y="118"/>
                </a:cubicBezTo>
                <a:close/>
                <a:moveTo>
                  <a:pt x="146" y="59"/>
                </a:moveTo>
                <a:cubicBezTo>
                  <a:pt x="146" y="59"/>
                  <a:pt x="146" y="60"/>
                  <a:pt x="146" y="61"/>
                </a:cubicBezTo>
                <a:cubicBezTo>
                  <a:pt x="147" y="60"/>
                  <a:pt x="147" y="60"/>
                  <a:pt x="146" y="59"/>
                </a:cubicBezTo>
                <a:close/>
                <a:moveTo>
                  <a:pt x="95" y="90"/>
                </a:moveTo>
                <a:cubicBezTo>
                  <a:pt x="94" y="89"/>
                  <a:pt x="93" y="89"/>
                  <a:pt x="93" y="90"/>
                </a:cubicBezTo>
                <a:cubicBezTo>
                  <a:pt x="94" y="90"/>
                  <a:pt x="94" y="90"/>
                  <a:pt x="95" y="90"/>
                </a:cubicBezTo>
                <a:close/>
                <a:moveTo>
                  <a:pt x="134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5" y="79"/>
                  <a:pt x="135" y="79"/>
                  <a:pt x="136" y="79"/>
                </a:cubicBezTo>
                <a:cubicBezTo>
                  <a:pt x="136" y="79"/>
                  <a:pt x="136" y="78"/>
                  <a:pt x="136" y="78"/>
                </a:cubicBezTo>
                <a:cubicBezTo>
                  <a:pt x="135" y="78"/>
                  <a:pt x="135" y="78"/>
                  <a:pt x="134" y="78"/>
                </a:cubicBezTo>
                <a:close/>
                <a:moveTo>
                  <a:pt x="28" y="79"/>
                </a:moveTo>
                <a:cubicBezTo>
                  <a:pt x="28" y="80"/>
                  <a:pt x="29" y="80"/>
                  <a:pt x="29" y="81"/>
                </a:cubicBezTo>
                <a:cubicBezTo>
                  <a:pt x="29" y="80"/>
                  <a:pt x="29" y="80"/>
                  <a:pt x="28" y="79"/>
                </a:cubicBezTo>
                <a:close/>
                <a:moveTo>
                  <a:pt x="113" y="84"/>
                </a:moveTo>
                <a:cubicBezTo>
                  <a:pt x="113" y="84"/>
                  <a:pt x="114" y="83"/>
                  <a:pt x="114" y="82"/>
                </a:cubicBezTo>
                <a:cubicBezTo>
                  <a:pt x="113" y="83"/>
                  <a:pt x="113" y="83"/>
                  <a:pt x="113" y="84"/>
                </a:cubicBezTo>
                <a:close/>
                <a:moveTo>
                  <a:pt x="14" y="94"/>
                </a:moveTo>
                <a:cubicBezTo>
                  <a:pt x="14" y="95"/>
                  <a:pt x="14" y="95"/>
                  <a:pt x="16" y="95"/>
                </a:cubicBezTo>
                <a:cubicBezTo>
                  <a:pt x="15" y="94"/>
                  <a:pt x="15" y="94"/>
                  <a:pt x="14" y="94"/>
                </a:cubicBezTo>
                <a:close/>
                <a:moveTo>
                  <a:pt x="140" y="65"/>
                </a:moveTo>
                <a:cubicBezTo>
                  <a:pt x="139" y="64"/>
                  <a:pt x="139" y="64"/>
                  <a:pt x="139" y="63"/>
                </a:cubicBezTo>
                <a:cubicBezTo>
                  <a:pt x="138" y="64"/>
                  <a:pt x="138" y="64"/>
                  <a:pt x="138" y="65"/>
                </a:cubicBezTo>
                <a:cubicBezTo>
                  <a:pt x="139" y="65"/>
                  <a:pt x="139" y="65"/>
                  <a:pt x="140" y="65"/>
                </a:cubicBezTo>
                <a:close/>
                <a:moveTo>
                  <a:pt x="217" y="82"/>
                </a:moveTo>
                <a:cubicBezTo>
                  <a:pt x="216" y="83"/>
                  <a:pt x="216" y="83"/>
                  <a:pt x="217" y="84"/>
                </a:cubicBezTo>
                <a:cubicBezTo>
                  <a:pt x="217" y="83"/>
                  <a:pt x="217" y="83"/>
                  <a:pt x="217" y="82"/>
                </a:cubicBezTo>
                <a:close/>
                <a:moveTo>
                  <a:pt x="173" y="93"/>
                </a:moveTo>
                <a:cubicBezTo>
                  <a:pt x="173" y="93"/>
                  <a:pt x="173" y="93"/>
                  <a:pt x="173" y="93"/>
                </a:cubicBezTo>
                <a:cubicBezTo>
                  <a:pt x="173" y="93"/>
                  <a:pt x="172" y="93"/>
                  <a:pt x="172" y="94"/>
                </a:cubicBezTo>
                <a:cubicBezTo>
                  <a:pt x="172" y="94"/>
                  <a:pt x="173" y="94"/>
                  <a:pt x="173" y="94"/>
                </a:cubicBezTo>
                <a:cubicBezTo>
                  <a:pt x="173" y="93"/>
                  <a:pt x="173" y="93"/>
                  <a:pt x="173" y="93"/>
                </a:cubicBezTo>
                <a:close/>
                <a:moveTo>
                  <a:pt x="73" y="55"/>
                </a:moveTo>
                <a:cubicBezTo>
                  <a:pt x="73" y="55"/>
                  <a:pt x="73" y="54"/>
                  <a:pt x="73" y="54"/>
                </a:cubicBezTo>
                <a:cubicBezTo>
                  <a:pt x="73" y="54"/>
                  <a:pt x="73" y="54"/>
                  <a:pt x="72" y="54"/>
                </a:cubicBezTo>
                <a:cubicBezTo>
                  <a:pt x="72" y="54"/>
                  <a:pt x="73" y="55"/>
                  <a:pt x="73" y="55"/>
                </a:cubicBezTo>
                <a:close/>
                <a:moveTo>
                  <a:pt x="28" y="74"/>
                </a:moveTo>
                <a:cubicBezTo>
                  <a:pt x="28" y="74"/>
                  <a:pt x="28" y="74"/>
                  <a:pt x="28" y="74"/>
                </a:cubicBezTo>
                <a:cubicBezTo>
                  <a:pt x="28" y="74"/>
                  <a:pt x="29" y="74"/>
                  <a:pt x="29" y="73"/>
                </a:cubicBezTo>
                <a:cubicBezTo>
                  <a:pt x="28" y="73"/>
                  <a:pt x="28" y="74"/>
                  <a:pt x="28" y="74"/>
                </a:cubicBezTo>
                <a:close/>
                <a:moveTo>
                  <a:pt x="138" y="59"/>
                </a:moveTo>
                <a:cubicBezTo>
                  <a:pt x="138" y="59"/>
                  <a:pt x="139" y="59"/>
                  <a:pt x="139" y="59"/>
                </a:cubicBezTo>
                <a:cubicBezTo>
                  <a:pt x="139" y="59"/>
                  <a:pt x="139" y="58"/>
                  <a:pt x="140" y="58"/>
                </a:cubicBezTo>
                <a:cubicBezTo>
                  <a:pt x="139" y="58"/>
                  <a:pt x="139" y="58"/>
                  <a:pt x="138" y="59"/>
                </a:cubicBezTo>
                <a:close/>
                <a:moveTo>
                  <a:pt x="188" y="137"/>
                </a:moveTo>
                <a:cubicBezTo>
                  <a:pt x="188" y="136"/>
                  <a:pt x="188" y="136"/>
                  <a:pt x="188" y="135"/>
                </a:cubicBezTo>
                <a:cubicBezTo>
                  <a:pt x="188" y="135"/>
                  <a:pt x="188" y="135"/>
                  <a:pt x="188" y="135"/>
                </a:cubicBezTo>
                <a:cubicBezTo>
                  <a:pt x="188" y="136"/>
                  <a:pt x="188" y="136"/>
                  <a:pt x="188" y="137"/>
                </a:cubicBezTo>
                <a:close/>
                <a:moveTo>
                  <a:pt x="203" y="49"/>
                </a:moveTo>
                <a:cubicBezTo>
                  <a:pt x="203" y="49"/>
                  <a:pt x="203" y="50"/>
                  <a:pt x="203" y="50"/>
                </a:cubicBezTo>
                <a:cubicBezTo>
                  <a:pt x="203" y="50"/>
                  <a:pt x="203" y="49"/>
                  <a:pt x="203" y="49"/>
                </a:cubicBezTo>
                <a:close/>
                <a:moveTo>
                  <a:pt x="115" y="63"/>
                </a:moveTo>
                <a:cubicBezTo>
                  <a:pt x="115" y="63"/>
                  <a:pt x="115" y="63"/>
                  <a:pt x="116" y="63"/>
                </a:cubicBezTo>
                <a:cubicBezTo>
                  <a:pt x="116" y="63"/>
                  <a:pt x="115" y="63"/>
                  <a:pt x="115" y="62"/>
                </a:cubicBezTo>
                <a:cubicBezTo>
                  <a:pt x="115" y="63"/>
                  <a:pt x="115" y="63"/>
                  <a:pt x="115" y="63"/>
                </a:cubicBezTo>
                <a:close/>
                <a:moveTo>
                  <a:pt x="26" y="71"/>
                </a:moveTo>
                <a:cubicBezTo>
                  <a:pt x="27" y="71"/>
                  <a:pt x="28" y="70"/>
                  <a:pt x="27" y="69"/>
                </a:cubicBezTo>
                <a:cubicBezTo>
                  <a:pt x="27" y="70"/>
                  <a:pt x="27" y="71"/>
                  <a:pt x="26" y="71"/>
                </a:cubicBezTo>
                <a:close/>
                <a:moveTo>
                  <a:pt x="187" y="85"/>
                </a:moveTo>
                <a:cubicBezTo>
                  <a:pt x="188" y="84"/>
                  <a:pt x="188" y="84"/>
                  <a:pt x="188" y="84"/>
                </a:cubicBezTo>
                <a:cubicBezTo>
                  <a:pt x="188" y="84"/>
                  <a:pt x="187" y="85"/>
                  <a:pt x="187" y="85"/>
                </a:cubicBezTo>
                <a:close/>
                <a:moveTo>
                  <a:pt x="185" y="133"/>
                </a:moveTo>
                <a:cubicBezTo>
                  <a:pt x="185" y="133"/>
                  <a:pt x="185" y="133"/>
                  <a:pt x="185" y="134"/>
                </a:cubicBezTo>
                <a:cubicBezTo>
                  <a:pt x="185" y="134"/>
                  <a:pt x="185" y="133"/>
                  <a:pt x="185" y="133"/>
                </a:cubicBezTo>
                <a:close/>
                <a:moveTo>
                  <a:pt x="190" y="96"/>
                </a:moveTo>
                <a:cubicBezTo>
                  <a:pt x="191" y="96"/>
                  <a:pt x="191" y="96"/>
                  <a:pt x="191" y="96"/>
                </a:cubicBezTo>
                <a:cubicBezTo>
                  <a:pt x="191" y="96"/>
                  <a:pt x="191" y="96"/>
                  <a:pt x="191" y="95"/>
                </a:cubicBezTo>
                <a:cubicBezTo>
                  <a:pt x="191" y="95"/>
                  <a:pt x="191" y="95"/>
                  <a:pt x="191" y="95"/>
                </a:cubicBezTo>
                <a:cubicBezTo>
                  <a:pt x="191" y="95"/>
                  <a:pt x="191" y="96"/>
                  <a:pt x="190" y="96"/>
                </a:cubicBezTo>
                <a:close/>
                <a:moveTo>
                  <a:pt x="197" y="56"/>
                </a:moveTo>
                <a:cubicBezTo>
                  <a:pt x="197" y="56"/>
                  <a:pt x="197" y="57"/>
                  <a:pt x="197" y="57"/>
                </a:cubicBezTo>
                <a:cubicBezTo>
                  <a:pt x="198" y="57"/>
                  <a:pt x="197" y="56"/>
                  <a:pt x="197" y="56"/>
                </a:cubicBezTo>
                <a:close/>
                <a:moveTo>
                  <a:pt x="51" y="84"/>
                </a:moveTo>
                <a:cubicBezTo>
                  <a:pt x="50" y="84"/>
                  <a:pt x="50" y="84"/>
                  <a:pt x="50" y="83"/>
                </a:cubicBezTo>
                <a:cubicBezTo>
                  <a:pt x="50" y="84"/>
                  <a:pt x="50" y="84"/>
                  <a:pt x="49" y="84"/>
                </a:cubicBezTo>
                <a:cubicBezTo>
                  <a:pt x="50" y="84"/>
                  <a:pt x="50" y="84"/>
                  <a:pt x="51" y="84"/>
                </a:cubicBezTo>
                <a:close/>
                <a:moveTo>
                  <a:pt x="205" y="64"/>
                </a:moveTo>
                <a:cubicBezTo>
                  <a:pt x="205" y="63"/>
                  <a:pt x="205" y="63"/>
                  <a:pt x="205" y="62"/>
                </a:cubicBezTo>
                <a:cubicBezTo>
                  <a:pt x="204" y="63"/>
                  <a:pt x="205" y="63"/>
                  <a:pt x="205" y="64"/>
                </a:cubicBezTo>
                <a:close/>
                <a:moveTo>
                  <a:pt x="93" y="80"/>
                </a:moveTo>
                <a:cubicBezTo>
                  <a:pt x="94" y="80"/>
                  <a:pt x="94" y="80"/>
                  <a:pt x="93" y="79"/>
                </a:cubicBezTo>
                <a:cubicBezTo>
                  <a:pt x="93" y="80"/>
                  <a:pt x="93" y="80"/>
                  <a:pt x="93" y="80"/>
                </a:cubicBezTo>
                <a:close/>
                <a:moveTo>
                  <a:pt x="199" y="42"/>
                </a:moveTo>
                <a:cubicBezTo>
                  <a:pt x="199" y="43"/>
                  <a:pt x="199" y="43"/>
                  <a:pt x="200" y="44"/>
                </a:cubicBezTo>
                <a:cubicBezTo>
                  <a:pt x="200" y="43"/>
                  <a:pt x="200" y="43"/>
                  <a:pt x="199" y="42"/>
                </a:cubicBezTo>
                <a:close/>
                <a:moveTo>
                  <a:pt x="215" y="92"/>
                </a:moveTo>
                <a:cubicBezTo>
                  <a:pt x="215" y="92"/>
                  <a:pt x="216" y="92"/>
                  <a:pt x="216" y="92"/>
                </a:cubicBezTo>
                <a:cubicBezTo>
                  <a:pt x="216" y="92"/>
                  <a:pt x="216" y="91"/>
                  <a:pt x="216" y="91"/>
                </a:cubicBezTo>
                <a:cubicBezTo>
                  <a:pt x="216" y="91"/>
                  <a:pt x="216" y="91"/>
                  <a:pt x="216" y="91"/>
                </a:cubicBezTo>
                <a:cubicBezTo>
                  <a:pt x="216" y="91"/>
                  <a:pt x="216" y="91"/>
                  <a:pt x="215" y="92"/>
                </a:cubicBezTo>
                <a:close/>
                <a:moveTo>
                  <a:pt x="132" y="75"/>
                </a:moveTo>
                <a:cubicBezTo>
                  <a:pt x="132" y="75"/>
                  <a:pt x="133" y="76"/>
                  <a:pt x="133" y="75"/>
                </a:cubicBezTo>
                <a:cubicBezTo>
                  <a:pt x="133" y="75"/>
                  <a:pt x="132" y="75"/>
                  <a:pt x="132" y="75"/>
                </a:cubicBezTo>
                <a:close/>
                <a:moveTo>
                  <a:pt x="153" y="72"/>
                </a:moveTo>
                <a:cubicBezTo>
                  <a:pt x="153" y="72"/>
                  <a:pt x="153" y="72"/>
                  <a:pt x="153" y="72"/>
                </a:cubicBezTo>
                <a:cubicBezTo>
                  <a:pt x="153" y="72"/>
                  <a:pt x="153" y="72"/>
                  <a:pt x="154" y="72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3" y="72"/>
                  <a:pt x="153" y="72"/>
                  <a:pt x="153" y="72"/>
                </a:cubicBezTo>
                <a:close/>
                <a:moveTo>
                  <a:pt x="191" y="60"/>
                </a:moveTo>
                <a:cubicBezTo>
                  <a:pt x="191" y="60"/>
                  <a:pt x="191" y="60"/>
                  <a:pt x="191" y="60"/>
                </a:cubicBezTo>
                <a:cubicBezTo>
                  <a:pt x="191" y="60"/>
                  <a:pt x="191" y="60"/>
                  <a:pt x="191" y="59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1" y="60"/>
                  <a:pt x="191" y="60"/>
                  <a:pt x="191" y="60"/>
                </a:cubicBezTo>
                <a:close/>
                <a:moveTo>
                  <a:pt x="156" y="70"/>
                </a:moveTo>
                <a:cubicBezTo>
                  <a:pt x="156" y="71"/>
                  <a:pt x="156" y="71"/>
                  <a:pt x="156" y="71"/>
                </a:cubicBezTo>
                <a:cubicBezTo>
                  <a:pt x="156" y="71"/>
                  <a:pt x="156" y="71"/>
                  <a:pt x="156" y="71"/>
                </a:cubicBezTo>
                <a:cubicBezTo>
                  <a:pt x="157" y="71"/>
                  <a:pt x="157" y="71"/>
                  <a:pt x="157" y="71"/>
                </a:cubicBezTo>
                <a:cubicBezTo>
                  <a:pt x="156" y="70"/>
                  <a:pt x="156" y="70"/>
                  <a:pt x="156" y="70"/>
                </a:cubicBezTo>
                <a:close/>
                <a:moveTo>
                  <a:pt x="96" y="67"/>
                </a:move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8"/>
                </a:cubicBezTo>
                <a:cubicBezTo>
                  <a:pt x="96" y="67"/>
                  <a:pt x="96" y="67"/>
                  <a:pt x="96" y="67"/>
                </a:cubicBezTo>
                <a:close/>
                <a:moveTo>
                  <a:pt x="14" y="67"/>
                </a:moveTo>
                <a:cubicBezTo>
                  <a:pt x="14" y="67"/>
                  <a:pt x="14" y="67"/>
                  <a:pt x="14" y="68"/>
                </a:cubicBezTo>
                <a:cubicBezTo>
                  <a:pt x="14" y="68"/>
                  <a:pt x="14" y="67"/>
                  <a:pt x="14" y="67"/>
                </a:cubicBezTo>
                <a:close/>
                <a:moveTo>
                  <a:pt x="38" y="96"/>
                </a:move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lose/>
                <a:moveTo>
                  <a:pt x="136" y="81"/>
                </a:moveTo>
                <a:cubicBezTo>
                  <a:pt x="136" y="81"/>
                  <a:pt x="136" y="81"/>
                  <a:pt x="136" y="81"/>
                </a:cubicBezTo>
                <a:cubicBezTo>
                  <a:pt x="136" y="81"/>
                  <a:pt x="136" y="81"/>
                  <a:pt x="136" y="81"/>
                </a:cubicBezTo>
                <a:cubicBezTo>
                  <a:pt x="136" y="81"/>
                  <a:pt x="136" y="82"/>
                  <a:pt x="136" y="82"/>
                </a:cubicBezTo>
                <a:cubicBezTo>
                  <a:pt x="136" y="82"/>
                  <a:pt x="136" y="81"/>
                  <a:pt x="136" y="81"/>
                </a:cubicBezTo>
                <a:close/>
                <a:moveTo>
                  <a:pt x="19" y="88"/>
                </a:moveTo>
                <a:cubicBezTo>
                  <a:pt x="19" y="88"/>
                  <a:pt x="20" y="88"/>
                  <a:pt x="20" y="88"/>
                </a:cubicBezTo>
                <a:cubicBezTo>
                  <a:pt x="20" y="88"/>
                  <a:pt x="20" y="87"/>
                  <a:pt x="20" y="87"/>
                </a:cubicBezTo>
                <a:cubicBezTo>
                  <a:pt x="20" y="87"/>
                  <a:pt x="19" y="87"/>
                  <a:pt x="19" y="88"/>
                </a:cubicBezTo>
                <a:close/>
                <a:moveTo>
                  <a:pt x="29" y="86"/>
                </a:moveTo>
                <a:cubicBezTo>
                  <a:pt x="29" y="86"/>
                  <a:pt x="29" y="86"/>
                  <a:pt x="29" y="86"/>
                </a:cubicBezTo>
                <a:cubicBezTo>
                  <a:pt x="29" y="86"/>
                  <a:pt x="29" y="86"/>
                  <a:pt x="29" y="86"/>
                </a:cubicBezTo>
                <a:cubicBezTo>
                  <a:pt x="29" y="86"/>
                  <a:pt x="29" y="85"/>
                  <a:pt x="29" y="85"/>
                </a:cubicBezTo>
                <a:cubicBezTo>
                  <a:pt x="29" y="85"/>
                  <a:pt x="29" y="86"/>
                  <a:pt x="29" y="86"/>
                </a:cubicBezTo>
                <a:close/>
                <a:moveTo>
                  <a:pt x="20" y="70"/>
                </a:moveTo>
                <a:cubicBezTo>
                  <a:pt x="21" y="70"/>
                  <a:pt x="21" y="70"/>
                  <a:pt x="21" y="70"/>
                </a:cubicBezTo>
                <a:cubicBezTo>
                  <a:pt x="21" y="70"/>
                  <a:pt x="21" y="70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0" y="70"/>
                </a:cubicBezTo>
                <a:close/>
                <a:moveTo>
                  <a:pt x="184" y="102"/>
                </a:moveTo>
                <a:cubicBezTo>
                  <a:pt x="184" y="102"/>
                  <a:pt x="184" y="102"/>
                  <a:pt x="184" y="102"/>
                </a:cubicBezTo>
                <a:cubicBezTo>
                  <a:pt x="184" y="102"/>
                  <a:pt x="184" y="102"/>
                  <a:pt x="184" y="103"/>
                </a:cubicBezTo>
                <a:cubicBezTo>
                  <a:pt x="184" y="103"/>
                  <a:pt x="184" y="103"/>
                  <a:pt x="184" y="103"/>
                </a:cubicBezTo>
                <a:cubicBezTo>
                  <a:pt x="184" y="102"/>
                  <a:pt x="184" y="102"/>
                  <a:pt x="184" y="102"/>
                </a:cubicBezTo>
                <a:close/>
                <a:moveTo>
                  <a:pt x="224" y="104"/>
                </a:moveTo>
                <a:cubicBezTo>
                  <a:pt x="224" y="104"/>
                  <a:pt x="224" y="104"/>
                  <a:pt x="224" y="104"/>
                </a:cubicBezTo>
                <a:cubicBezTo>
                  <a:pt x="225" y="104"/>
                  <a:pt x="225" y="104"/>
                  <a:pt x="225" y="104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25" y="104"/>
                  <a:pt x="225" y="104"/>
                  <a:pt x="224" y="104"/>
                </a:cubicBezTo>
                <a:close/>
                <a:moveTo>
                  <a:pt x="222" y="106"/>
                </a:move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lose/>
              </a:path>
            </a:pathLst>
          </a:custGeom>
          <a:solidFill>
            <a:srgbClr val="F26F6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759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518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7284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30441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88036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3456305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403225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460883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26" name="Freeform 5"/>
          <p:cNvSpPr>
            <a:spLocks noEditPoints="1"/>
          </p:cNvSpPr>
          <p:nvPr/>
        </p:nvSpPr>
        <p:spPr bwMode="auto">
          <a:xfrm rot="16200000">
            <a:off x="5885259" y="2834545"/>
            <a:ext cx="421482" cy="262310"/>
          </a:xfrm>
          <a:custGeom>
            <a:avLst/>
            <a:gdLst>
              <a:gd name="T0" fmla="*/ 182 w 252"/>
              <a:gd name="T1" fmla="*/ 43 h 157"/>
              <a:gd name="T2" fmla="*/ 181 w 252"/>
              <a:gd name="T3" fmla="*/ 155 h 157"/>
              <a:gd name="T4" fmla="*/ 185 w 252"/>
              <a:gd name="T5" fmla="*/ 151 h 157"/>
              <a:gd name="T6" fmla="*/ 33 w 252"/>
              <a:gd name="T7" fmla="*/ 58 h 157"/>
              <a:gd name="T8" fmla="*/ 239 w 252"/>
              <a:gd name="T9" fmla="*/ 88 h 157"/>
              <a:gd name="T10" fmla="*/ 56 w 252"/>
              <a:gd name="T11" fmla="*/ 71 h 157"/>
              <a:gd name="T12" fmla="*/ 181 w 252"/>
              <a:gd name="T13" fmla="*/ 51 h 157"/>
              <a:gd name="T14" fmla="*/ 193 w 252"/>
              <a:gd name="T15" fmla="*/ 124 h 157"/>
              <a:gd name="T16" fmla="*/ 223 w 252"/>
              <a:gd name="T17" fmla="*/ 86 h 157"/>
              <a:gd name="T18" fmla="*/ 154 w 252"/>
              <a:gd name="T19" fmla="*/ 87 h 157"/>
              <a:gd name="T20" fmla="*/ 166 w 252"/>
              <a:gd name="T21" fmla="*/ 49 h 157"/>
              <a:gd name="T22" fmla="*/ 89 w 252"/>
              <a:gd name="T23" fmla="*/ 64 h 157"/>
              <a:gd name="T24" fmla="*/ 21 w 252"/>
              <a:gd name="T25" fmla="*/ 51 h 157"/>
              <a:gd name="T26" fmla="*/ 224 w 252"/>
              <a:gd name="T27" fmla="*/ 63 h 157"/>
              <a:gd name="T28" fmla="*/ 59 w 252"/>
              <a:gd name="T29" fmla="*/ 59 h 157"/>
              <a:gd name="T30" fmla="*/ 155 w 252"/>
              <a:gd name="T31" fmla="*/ 59 h 157"/>
              <a:gd name="T32" fmla="*/ 32 w 252"/>
              <a:gd name="T33" fmla="*/ 76 h 157"/>
              <a:gd name="T34" fmla="*/ 37 w 252"/>
              <a:gd name="T35" fmla="*/ 85 h 157"/>
              <a:gd name="T36" fmla="*/ 76 w 252"/>
              <a:gd name="T37" fmla="*/ 50 h 157"/>
              <a:gd name="T38" fmla="*/ 134 w 252"/>
              <a:gd name="T39" fmla="*/ 85 h 157"/>
              <a:gd name="T40" fmla="*/ 161 w 252"/>
              <a:gd name="T41" fmla="*/ 60 h 157"/>
              <a:gd name="T42" fmla="*/ 201 w 252"/>
              <a:gd name="T43" fmla="*/ 32 h 157"/>
              <a:gd name="T44" fmla="*/ 154 w 252"/>
              <a:gd name="T45" fmla="*/ 48 h 157"/>
              <a:gd name="T46" fmla="*/ 87 w 252"/>
              <a:gd name="T47" fmla="*/ 75 h 157"/>
              <a:gd name="T48" fmla="*/ 10 w 252"/>
              <a:gd name="T49" fmla="*/ 44 h 157"/>
              <a:gd name="T50" fmla="*/ 133 w 252"/>
              <a:gd name="T51" fmla="*/ 73 h 157"/>
              <a:gd name="T52" fmla="*/ 202 w 252"/>
              <a:gd name="T53" fmla="*/ 56 h 157"/>
              <a:gd name="T54" fmla="*/ 140 w 252"/>
              <a:gd name="T55" fmla="*/ 92 h 157"/>
              <a:gd name="T56" fmla="*/ 93 w 252"/>
              <a:gd name="T57" fmla="*/ 86 h 157"/>
              <a:gd name="T58" fmla="*/ 144 w 252"/>
              <a:gd name="T59" fmla="*/ 70 h 157"/>
              <a:gd name="T60" fmla="*/ 105 w 252"/>
              <a:gd name="T61" fmla="*/ 66 h 157"/>
              <a:gd name="T62" fmla="*/ 152 w 252"/>
              <a:gd name="T63" fmla="*/ 75 h 157"/>
              <a:gd name="T64" fmla="*/ 116 w 252"/>
              <a:gd name="T65" fmla="*/ 66 h 157"/>
              <a:gd name="T66" fmla="*/ 123 w 252"/>
              <a:gd name="T67" fmla="*/ 72 h 157"/>
              <a:gd name="T68" fmla="*/ 86 w 252"/>
              <a:gd name="T69" fmla="*/ 50 h 157"/>
              <a:gd name="T70" fmla="*/ 78 w 252"/>
              <a:gd name="T71" fmla="*/ 64 h 157"/>
              <a:gd name="T72" fmla="*/ 119 w 252"/>
              <a:gd name="T73" fmla="*/ 74 h 157"/>
              <a:gd name="T74" fmla="*/ 22 w 252"/>
              <a:gd name="T75" fmla="*/ 67 h 157"/>
              <a:gd name="T76" fmla="*/ 27 w 252"/>
              <a:gd name="T77" fmla="*/ 60 h 157"/>
              <a:gd name="T78" fmla="*/ 91 w 252"/>
              <a:gd name="T79" fmla="*/ 57 h 157"/>
              <a:gd name="T80" fmla="*/ 162 w 252"/>
              <a:gd name="T81" fmla="*/ 63 h 157"/>
              <a:gd name="T82" fmla="*/ 27 w 252"/>
              <a:gd name="T83" fmla="*/ 47 h 157"/>
              <a:gd name="T84" fmla="*/ 184 w 252"/>
              <a:gd name="T85" fmla="*/ 92 h 157"/>
              <a:gd name="T86" fmla="*/ 201 w 252"/>
              <a:gd name="T87" fmla="*/ 91 h 157"/>
              <a:gd name="T88" fmla="*/ 107 w 252"/>
              <a:gd name="T89" fmla="*/ 76 h 157"/>
              <a:gd name="T90" fmla="*/ 24 w 252"/>
              <a:gd name="T91" fmla="*/ 79 h 157"/>
              <a:gd name="T92" fmla="*/ 39 w 252"/>
              <a:gd name="T93" fmla="*/ 49 h 157"/>
              <a:gd name="T94" fmla="*/ 189 w 252"/>
              <a:gd name="T95" fmla="*/ 94 h 157"/>
              <a:gd name="T96" fmla="*/ 174 w 252"/>
              <a:gd name="T97" fmla="*/ 88 h 157"/>
              <a:gd name="T98" fmla="*/ 13 w 252"/>
              <a:gd name="T99" fmla="*/ 81 h 157"/>
              <a:gd name="T100" fmla="*/ 21 w 252"/>
              <a:gd name="T101" fmla="*/ 74 h 157"/>
              <a:gd name="T102" fmla="*/ 179 w 252"/>
              <a:gd name="T103" fmla="*/ 90 h 157"/>
              <a:gd name="T104" fmla="*/ 126 w 252"/>
              <a:gd name="T105" fmla="*/ 59 h 157"/>
              <a:gd name="T106" fmla="*/ 66 w 252"/>
              <a:gd name="T107" fmla="*/ 65 h 157"/>
              <a:gd name="T108" fmla="*/ 198 w 252"/>
              <a:gd name="T109" fmla="*/ 83 h 157"/>
              <a:gd name="T110" fmla="*/ 47 w 252"/>
              <a:gd name="T111" fmla="*/ 90 h 157"/>
              <a:gd name="T112" fmla="*/ 136 w 252"/>
              <a:gd name="T113" fmla="*/ 79 h 157"/>
              <a:gd name="T114" fmla="*/ 73 w 252"/>
              <a:gd name="T115" fmla="*/ 54 h 157"/>
              <a:gd name="T116" fmla="*/ 187 w 252"/>
              <a:gd name="T117" fmla="*/ 85 h 157"/>
              <a:gd name="T118" fmla="*/ 200 w 252"/>
              <a:gd name="T119" fmla="*/ 44 h 157"/>
              <a:gd name="T120" fmla="*/ 96 w 252"/>
              <a:gd name="T121" fmla="*/ 67 h 157"/>
              <a:gd name="T122" fmla="*/ 29 w 252"/>
              <a:gd name="T123" fmla="*/ 8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2" h="157">
                <a:moveTo>
                  <a:pt x="176" y="100"/>
                </a:moveTo>
                <a:cubicBezTo>
                  <a:pt x="176" y="100"/>
                  <a:pt x="175" y="100"/>
                  <a:pt x="174" y="100"/>
                </a:cubicBezTo>
                <a:cubicBezTo>
                  <a:pt x="149" y="100"/>
                  <a:pt x="123" y="100"/>
                  <a:pt x="97" y="100"/>
                </a:cubicBezTo>
                <a:cubicBezTo>
                  <a:pt x="84" y="100"/>
                  <a:pt x="70" y="100"/>
                  <a:pt x="57" y="100"/>
                </a:cubicBezTo>
                <a:cubicBezTo>
                  <a:pt x="51" y="100"/>
                  <a:pt x="45" y="99"/>
                  <a:pt x="39" y="99"/>
                </a:cubicBezTo>
                <a:cubicBezTo>
                  <a:pt x="34" y="99"/>
                  <a:pt x="29" y="99"/>
                  <a:pt x="24" y="99"/>
                </a:cubicBezTo>
                <a:cubicBezTo>
                  <a:pt x="21" y="100"/>
                  <a:pt x="17" y="100"/>
                  <a:pt x="14" y="101"/>
                </a:cubicBezTo>
                <a:cubicBezTo>
                  <a:pt x="13" y="101"/>
                  <a:pt x="11" y="101"/>
                  <a:pt x="10" y="102"/>
                </a:cubicBezTo>
                <a:cubicBezTo>
                  <a:pt x="8" y="103"/>
                  <a:pt x="6" y="102"/>
                  <a:pt x="6" y="100"/>
                </a:cubicBezTo>
                <a:cubicBezTo>
                  <a:pt x="5" y="98"/>
                  <a:pt x="5" y="96"/>
                  <a:pt x="5" y="94"/>
                </a:cubicBezTo>
                <a:cubicBezTo>
                  <a:pt x="4" y="88"/>
                  <a:pt x="4" y="83"/>
                  <a:pt x="3" y="78"/>
                </a:cubicBezTo>
                <a:cubicBezTo>
                  <a:pt x="3" y="71"/>
                  <a:pt x="2" y="65"/>
                  <a:pt x="2" y="58"/>
                </a:cubicBezTo>
                <a:cubicBezTo>
                  <a:pt x="1" y="54"/>
                  <a:pt x="1" y="50"/>
                  <a:pt x="1" y="45"/>
                </a:cubicBezTo>
                <a:cubicBezTo>
                  <a:pt x="1" y="44"/>
                  <a:pt x="0" y="43"/>
                  <a:pt x="0" y="42"/>
                </a:cubicBezTo>
                <a:cubicBezTo>
                  <a:pt x="0" y="41"/>
                  <a:pt x="0" y="40"/>
                  <a:pt x="0" y="40"/>
                </a:cubicBezTo>
                <a:cubicBezTo>
                  <a:pt x="1" y="38"/>
                  <a:pt x="2" y="37"/>
                  <a:pt x="3" y="38"/>
                </a:cubicBezTo>
                <a:cubicBezTo>
                  <a:pt x="6" y="38"/>
                  <a:pt x="8" y="38"/>
                  <a:pt x="10" y="38"/>
                </a:cubicBezTo>
                <a:cubicBezTo>
                  <a:pt x="17" y="39"/>
                  <a:pt x="24" y="40"/>
                  <a:pt x="31" y="41"/>
                </a:cubicBezTo>
                <a:cubicBezTo>
                  <a:pt x="35" y="41"/>
                  <a:pt x="38" y="41"/>
                  <a:pt x="42" y="41"/>
                </a:cubicBezTo>
                <a:cubicBezTo>
                  <a:pt x="65" y="41"/>
                  <a:pt x="89" y="41"/>
                  <a:pt x="112" y="41"/>
                </a:cubicBezTo>
                <a:cubicBezTo>
                  <a:pt x="123" y="41"/>
                  <a:pt x="135" y="41"/>
                  <a:pt x="146" y="42"/>
                </a:cubicBezTo>
                <a:cubicBezTo>
                  <a:pt x="151" y="43"/>
                  <a:pt x="157" y="44"/>
                  <a:pt x="162" y="44"/>
                </a:cubicBezTo>
                <a:cubicBezTo>
                  <a:pt x="164" y="44"/>
                  <a:pt x="167" y="44"/>
                  <a:pt x="169" y="44"/>
                </a:cubicBezTo>
                <a:cubicBezTo>
                  <a:pt x="173" y="44"/>
                  <a:pt x="177" y="44"/>
                  <a:pt x="181" y="43"/>
                </a:cubicBezTo>
                <a:cubicBezTo>
                  <a:pt x="182" y="43"/>
                  <a:pt x="182" y="43"/>
                  <a:pt x="182" y="43"/>
                </a:cubicBezTo>
                <a:cubicBezTo>
                  <a:pt x="182" y="43"/>
                  <a:pt x="182" y="42"/>
                  <a:pt x="182" y="42"/>
                </a:cubicBezTo>
                <a:cubicBezTo>
                  <a:pt x="182" y="38"/>
                  <a:pt x="182" y="35"/>
                  <a:pt x="182" y="31"/>
                </a:cubicBezTo>
                <a:cubicBezTo>
                  <a:pt x="182" y="26"/>
                  <a:pt x="182" y="21"/>
                  <a:pt x="182" y="16"/>
                </a:cubicBezTo>
                <a:cubicBezTo>
                  <a:pt x="182" y="12"/>
                  <a:pt x="183" y="8"/>
                  <a:pt x="183" y="4"/>
                </a:cubicBezTo>
                <a:cubicBezTo>
                  <a:pt x="183" y="4"/>
                  <a:pt x="183" y="4"/>
                  <a:pt x="183" y="3"/>
                </a:cubicBezTo>
                <a:cubicBezTo>
                  <a:pt x="183" y="2"/>
                  <a:pt x="183" y="1"/>
                  <a:pt x="185" y="2"/>
                </a:cubicBezTo>
                <a:cubicBezTo>
                  <a:pt x="185" y="1"/>
                  <a:pt x="186" y="0"/>
                  <a:pt x="187" y="1"/>
                </a:cubicBezTo>
                <a:cubicBezTo>
                  <a:pt x="188" y="1"/>
                  <a:pt x="188" y="1"/>
                  <a:pt x="188" y="1"/>
                </a:cubicBezTo>
                <a:cubicBezTo>
                  <a:pt x="189" y="1"/>
                  <a:pt x="189" y="1"/>
                  <a:pt x="190" y="1"/>
                </a:cubicBezTo>
                <a:cubicBezTo>
                  <a:pt x="190" y="1"/>
                  <a:pt x="191" y="2"/>
                  <a:pt x="192" y="1"/>
                </a:cubicBezTo>
                <a:cubicBezTo>
                  <a:pt x="193" y="1"/>
                  <a:pt x="193" y="2"/>
                  <a:pt x="194" y="2"/>
                </a:cubicBezTo>
                <a:cubicBezTo>
                  <a:pt x="195" y="3"/>
                  <a:pt x="195" y="4"/>
                  <a:pt x="196" y="4"/>
                </a:cubicBezTo>
                <a:cubicBezTo>
                  <a:pt x="200" y="9"/>
                  <a:pt x="203" y="15"/>
                  <a:pt x="207" y="20"/>
                </a:cubicBezTo>
                <a:cubicBezTo>
                  <a:pt x="212" y="28"/>
                  <a:pt x="218" y="37"/>
                  <a:pt x="223" y="45"/>
                </a:cubicBezTo>
                <a:cubicBezTo>
                  <a:pt x="227" y="50"/>
                  <a:pt x="230" y="55"/>
                  <a:pt x="233" y="60"/>
                </a:cubicBezTo>
                <a:cubicBezTo>
                  <a:pt x="236" y="64"/>
                  <a:pt x="239" y="68"/>
                  <a:pt x="242" y="72"/>
                </a:cubicBezTo>
                <a:cubicBezTo>
                  <a:pt x="243" y="73"/>
                  <a:pt x="244" y="74"/>
                  <a:pt x="245" y="75"/>
                </a:cubicBezTo>
                <a:cubicBezTo>
                  <a:pt x="246" y="77"/>
                  <a:pt x="248" y="79"/>
                  <a:pt x="249" y="80"/>
                </a:cubicBezTo>
                <a:cubicBezTo>
                  <a:pt x="252" y="84"/>
                  <a:pt x="252" y="88"/>
                  <a:pt x="249" y="92"/>
                </a:cubicBezTo>
                <a:cubicBezTo>
                  <a:pt x="248" y="95"/>
                  <a:pt x="246" y="97"/>
                  <a:pt x="243" y="100"/>
                </a:cubicBezTo>
                <a:cubicBezTo>
                  <a:pt x="234" y="110"/>
                  <a:pt x="225" y="119"/>
                  <a:pt x="215" y="128"/>
                </a:cubicBezTo>
                <a:cubicBezTo>
                  <a:pt x="208" y="134"/>
                  <a:pt x="201" y="141"/>
                  <a:pt x="193" y="147"/>
                </a:cubicBezTo>
                <a:cubicBezTo>
                  <a:pt x="191" y="149"/>
                  <a:pt x="189" y="151"/>
                  <a:pt x="186" y="153"/>
                </a:cubicBezTo>
                <a:cubicBezTo>
                  <a:pt x="185" y="154"/>
                  <a:pt x="183" y="155"/>
                  <a:pt x="182" y="155"/>
                </a:cubicBezTo>
                <a:cubicBezTo>
                  <a:pt x="181" y="155"/>
                  <a:pt x="181" y="155"/>
                  <a:pt x="181" y="155"/>
                </a:cubicBezTo>
                <a:cubicBezTo>
                  <a:pt x="180" y="156"/>
                  <a:pt x="180" y="157"/>
                  <a:pt x="179" y="156"/>
                </a:cubicBezTo>
                <a:cubicBezTo>
                  <a:pt x="178" y="156"/>
                  <a:pt x="178" y="155"/>
                  <a:pt x="178" y="154"/>
                </a:cubicBezTo>
                <a:cubicBezTo>
                  <a:pt x="178" y="154"/>
                  <a:pt x="178" y="153"/>
                  <a:pt x="177" y="152"/>
                </a:cubicBezTo>
                <a:cubicBezTo>
                  <a:pt x="176" y="152"/>
                  <a:pt x="176" y="151"/>
                  <a:pt x="176" y="151"/>
                </a:cubicBezTo>
                <a:cubicBezTo>
                  <a:pt x="176" y="148"/>
                  <a:pt x="176" y="145"/>
                  <a:pt x="176" y="142"/>
                </a:cubicBezTo>
                <a:cubicBezTo>
                  <a:pt x="176" y="141"/>
                  <a:pt x="176" y="141"/>
                  <a:pt x="176" y="140"/>
                </a:cubicBezTo>
                <a:cubicBezTo>
                  <a:pt x="175" y="139"/>
                  <a:pt x="175" y="138"/>
                  <a:pt x="175" y="138"/>
                </a:cubicBezTo>
                <a:cubicBezTo>
                  <a:pt x="175" y="126"/>
                  <a:pt x="176" y="115"/>
                  <a:pt x="176" y="104"/>
                </a:cubicBezTo>
                <a:cubicBezTo>
                  <a:pt x="176" y="103"/>
                  <a:pt x="176" y="102"/>
                  <a:pt x="176" y="100"/>
                </a:cubicBezTo>
                <a:close/>
                <a:moveTo>
                  <a:pt x="224" y="54"/>
                </a:moveTo>
                <a:cubicBezTo>
                  <a:pt x="223" y="54"/>
                  <a:pt x="223" y="53"/>
                  <a:pt x="223" y="53"/>
                </a:cubicBezTo>
                <a:cubicBezTo>
                  <a:pt x="223" y="53"/>
                  <a:pt x="223" y="53"/>
                  <a:pt x="223" y="53"/>
                </a:cubicBezTo>
                <a:cubicBezTo>
                  <a:pt x="223" y="54"/>
                  <a:pt x="223" y="54"/>
                  <a:pt x="224" y="54"/>
                </a:cubicBezTo>
                <a:cubicBezTo>
                  <a:pt x="224" y="55"/>
                  <a:pt x="224" y="55"/>
                  <a:pt x="225" y="56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7" y="59"/>
                  <a:pt x="228" y="61"/>
                  <a:pt x="230" y="64"/>
                </a:cubicBezTo>
                <a:cubicBezTo>
                  <a:pt x="230" y="64"/>
                  <a:pt x="230" y="64"/>
                  <a:pt x="231" y="64"/>
                </a:cubicBezTo>
                <a:cubicBezTo>
                  <a:pt x="232" y="66"/>
                  <a:pt x="233" y="67"/>
                  <a:pt x="234" y="68"/>
                </a:cubicBezTo>
                <a:cubicBezTo>
                  <a:pt x="235" y="68"/>
                  <a:pt x="235" y="68"/>
                  <a:pt x="235" y="69"/>
                </a:cubicBezTo>
                <a:cubicBezTo>
                  <a:pt x="232" y="65"/>
                  <a:pt x="228" y="60"/>
                  <a:pt x="225" y="56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4" y="55"/>
                  <a:pt x="224" y="55"/>
                  <a:pt x="224" y="54"/>
                </a:cubicBezTo>
                <a:close/>
                <a:moveTo>
                  <a:pt x="183" y="152"/>
                </a:moveTo>
                <a:cubicBezTo>
                  <a:pt x="183" y="152"/>
                  <a:pt x="183" y="152"/>
                  <a:pt x="183" y="152"/>
                </a:cubicBezTo>
                <a:cubicBezTo>
                  <a:pt x="184" y="152"/>
                  <a:pt x="185" y="151"/>
                  <a:pt x="185" y="151"/>
                </a:cubicBezTo>
                <a:cubicBezTo>
                  <a:pt x="187" y="149"/>
                  <a:pt x="189" y="148"/>
                  <a:pt x="191" y="146"/>
                </a:cubicBezTo>
                <a:cubicBezTo>
                  <a:pt x="199" y="139"/>
                  <a:pt x="206" y="133"/>
                  <a:pt x="214" y="126"/>
                </a:cubicBezTo>
                <a:cubicBezTo>
                  <a:pt x="224" y="117"/>
                  <a:pt x="233" y="108"/>
                  <a:pt x="242" y="98"/>
                </a:cubicBezTo>
                <a:cubicBezTo>
                  <a:pt x="244" y="96"/>
                  <a:pt x="246" y="93"/>
                  <a:pt x="247" y="91"/>
                </a:cubicBezTo>
                <a:cubicBezTo>
                  <a:pt x="248" y="89"/>
                  <a:pt x="248" y="88"/>
                  <a:pt x="249" y="87"/>
                </a:cubicBezTo>
                <a:cubicBezTo>
                  <a:pt x="249" y="85"/>
                  <a:pt x="248" y="84"/>
                  <a:pt x="248" y="83"/>
                </a:cubicBezTo>
                <a:cubicBezTo>
                  <a:pt x="248" y="84"/>
                  <a:pt x="248" y="85"/>
                  <a:pt x="247" y="85"/>
                </a:cubicBezTo>
                <a:cubicBezTo>
                  <a:pt x="247" y="88"/>
                  <a:pt x="246" y="91"/>
                  <a:pt x="243" y="93"/>
                </a:cubicBezTo>
                <a:cubicBezTo>
                  <a:pt x="239" y="97"/>
                  <a:pt x="235" y="102"/>
                  <a:pt x="230" y="106"/>
                </a:cubicBezTo>
                <a:cubicBezTo>
                  <a:pt x="219" y="116"/>
                  <a:pt x="208" y="125"/>
                  <a:pt x="198" y="136"/>
                </a:cubicBezTo>
                <a:cubicBezTo>
                  <a:pt x="196" y="138"/>
                  <a:pt x="194" y="140"/>
                  <a:pt x="193" y="142"/>
                </a:cubicBezTo>
                <a:cubicBezTo>
                  <a:pt x="191" y="143"/>
                  <a:pt x="190" y="145"/>
                  <a:pt x="189" y="146"/>
                </a:cubicBezTo>
                <a:cubicBezTo>
                  <a:pt x="188" y="147"/>
                  <a:pt x="187" y="147"/>
                  <a:pt x="186" y="147"/>
                </a:cubicBezTo>
                <a:cubicBezTo>
                  <a:pt x="186" y="147"/>
                  <a:pt x="186" y="147"/>
                  <a:pt x="185" y="148"/>
                </a:cubicBezTo>
                <a:cubicBezTo>
                  <a:pt x="185" y="149"/>
                  <a:pt x="184" y="150"/>
                  <a:pt x="183" y="152"/>
                </a:cubicBezTo>
                <a:close/>
                <a:moveTo>
                  <a:pt x="31" y="47"/>
                </a:moveTo>
                <a:cubicBezTo>
                  <a:pt x="30" y="49"/>
                  <a:pt x="29" y="51"/>
                  <a:pt x="29" y="52"/>
                </a:cubicBezTo>
                <a:cubicBezTo>
                  <a:pt x="28" y="52"/>
                  <a:pt x="28" y="53"/>
                  <a:pt x="28" y="53"/>
                </a:cubicBezTo>
                <a:cubicBezTo>
                  <a:pt x="29" y="54"/>
                  <a:pt x="29" y="55"/>
                  <a:pt x="30" y="56"/>
                </a:cubicBezTo>
                <a:cubicBezTo>
                  <a:pt x="30" y="55"/>
                  <a:pt x="31" y="55"/>
                  <a:pt x="31" y="54"/>
                </a:cubicBezTo>
                <a:cubicBezTo>
                  <a:pt x="31" y="54"/>
                  <a:pt x="32" y="53"/>
                  <a:pt x="33" y="52"/>
                </a:cubicBezTo>
                <a:cubicBezTo>
                  <a:pt x="33" y="51"/>
                  <a:pt x="33" y="51"/>
                  <a:pt x="34" y="51"/>
                </a:cubicBezTo>
                <a:cubicBezTo>
                  <a:pt x="35" y="50"/>
                  <a:pt x="36" y="51"/>
                  <a:pt x="36" y="52"/>
                </a:cubicBezTo>
                <a:cubicBezTo>
                  <a:pt x="36" y="52"/>
                  <a:pt x="36" y="53"/>
                  <a:pt x="35" y="53"/>
                </a:cubicBezTo>
                <a:cubicBezTo>
                  <a:pt x="35" y="55"/>
                  <a:pt x="34" y="57"/>
                  <a:pt x="33" y="58"/>
                </a:cubicBezTo>
                <a:cubicBezTo>
                  <a:pt x="32" y="59"/>
                  <a:pt x="32" y="60"/>
                  <a:pt x="33" y="60"/>
                </a:cubicBezTo>
                <a:cubicBezTo>
                  <a:pt x="33" y="60"/>
                  <a:pt x="33" y="61"/>
                  <a:pt x="34" y="61"/>
                </a:cubicBezTo>
                <a:cubicBezTo>
                  <a:pt x="35" y="59"/>
                  <a:pt x="36" y="58"/>
                  <a:pt x="37" y="56"/>
                </a:cubicBezTo>
                <a:cubicBezTo>
                  <a:pt x="37" y="56"/>
                  <a:pt x="37" y="55"/>
                  <a:pt x="37" y="55"/>
                </a:cubicBezTo>
                <a:cubicBezTo>
                  <a:pt x="37" y="53"/>
                  <a:pt x="37" y="51"/>
                  <a:pt x="37" y="50"/>
                </a:cubicBezTo>
                <a:cubicBezTo>
                  <a:pt x="37" y="49"/>
                  <a:pt x="36" y="48"/>
                  <a:pt x="36" y="47"/>
                </a:cubicBezTo>
                <a:cubicBezTo>
                  <a:pt x="34" y="47"/>
                  <a:pt x="32" y="47"/>
                  <a:pt x="31" y="47"/>
                </a:cubicBezTo>
                <a:close/>
                <a:moveTo>
                  <a:pt x="7" y="46"/>
                </a:moveTo>
                <a:cubicBezTo>
                  <a:pt x="7" y="46"/>
                  <a:pt x="7" y="46"/>
                  <a:pt x="7" y="46"/>
                </a:cubicBezTo>
                <a:cubicBezTo>
                  <a:pt x="7" y="54"/>
                  <a:pt x="7" y="61"/>
                  <a:pt x="7" y="68"/>
                </a:cubicBezTo>
                <a:cubicBezTo>
                  <a:pt x="7" y="69"/>
                  <a:pt x="7" y="70"/>
                  <a:pt x="7" y="71"/>
                </a:cubicBezTo>
                <a:cubicBezTo>
                  <a:pt x="8" y="74"/>
                  <a:pt x="9" y="77"/>
                  <a:pt x="10" y="81"/>
                </a:cubicBezTo>
                <a:cubicBezTo>
                  <a:pt x="10" y="82"/>
                  <a:pt x="10" y="83"/>
                  <a:pt x="9" y="83"/>
                </a:cubicBezTo>
                <a:cubicBezTo>
                  <a:pt x="9" y="84"/>
                  <a:pt x="8" y="84"/>
                  <a:pt x="8" y="84"/>
                </a:cubicBezTo>
                <a:cubicBezTo>
                  <a:pt x="9" y="85"/>
                  <a:pt x="9" y="86"/>
                  <a:pt x="10" y="87"/>
                </a:cubicBezTo>
                <a:cubicBezTo>
                  <a:pt x="10" y="87"/>
                  <a:pt x="10" y="86"/>
                  <a:pt x="10" y="86"/>
                </a:cubicBezTo>
                <a:cubicBezTo>
                  <a:pt x="10" y="83"/>
                  <a:pt x="10" y="79"/>
                  <a:pt x="10" y="76"/>
                </a:cubicBezTo>
                <a:cubicBezTo>
                  <a:pt x="10" y="76"/>
                  <a:pt x="10" y="76"/>
                  <a:pt x="10" y="75"/>
                </a:cubicBezTo>
                <a:cubicBezTo>
                  <a:pt x="9" y="75"/>
                  <a:pt x="9" y="74"/>
                  <a:pt x="9" y="73"/>
                </a:cubicBezTo>
                <a:cubicBezTo>
                  <a:pt x="10" y="72"/>
                  <a:pt x="10" y="72"/>
                  <a:pt x="10" y="71"/>
                </a:cubicBezTo>
                <a:cubicBezTo>
                  <a:pt x="9" y="69"/>
                  <a:pt x="9" y="66"/>
                  <a:pt x="9" y="63"/>
                </a:cubicBezTo>
                <a:cubicBezTo>
                  <a:pt x="8" y="60"/>
                  <a:pt x="8" y="56"/>
                  <a:pt x="8" y="53"/>
                </a:cubicBezTo>
                <a:cubicBezTo>
                  <a:pt x="7" y="51"/>
                  <a:pt x="7" y="48"/>
                  <a:pt x="7" y="46"/>
                </a:cubicBezTo>
                <a:close/>
                <a:moveTo>
                  <a:pt x="239" y="89"/>
                </a:moveTo>
                <a:cubicBezTo>
                  <a:pt x="239" y="88"/>
                  <a:pt x="239" y="88"/>
                  <a:pt x="239" y="88"/>
                </a:cubicBezTo>
                <a:cubicBezTo>
                  <a:pt x="238" y="88"/>
                  <a:pt x="237" y="88"/>
                  <a:pt x="236" y="88"/>
                </a:cubicBezTo>
                <a:cubicBezTo>
                  <a:pt x="236" y="88"/>
                  <a:pt x="236" y="88"/>
                  <a:pt x="235" y="88"/>
                </a:cubicBezTo>
                <a:cubicBezTo>
                  <a:pt x="234" y="89"/>
                  <a:pt x="234" y="88"/>
                  <a:pt x="233" y="88"/>
                </a:cubicBezTo>
                <a:cubicBezTo>
                  <a:pt x="233" y="88"/>
                  <a:pt x="233" y="88"/>
                  <a:pt x="232" y="87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230" y="91"/>
                  <a:pt x="228" y="93"/>
                  <a:pt x="226" y="96"/>
                </a:cubicBezTo>
                <a:cubicBezTo>
                  <a:pt x="225" y="97"/>
                  <a:pt x="225" y="98"/>
                  <a:pt x="225" y="99"/>
                </a:cubicBezTo>
                <a:cubicBezTo>
                  <a:pt x="225" y="99"/>
                  <a:pt x="225" y="98"/>
                  <a:pt x="226" y="98"/>
                </a:cubicBezTo>
                <a:cubicBezTo>
                  <a:pt x="227" y="97"/>
                  <a:pt x="227" y="96"/>
                  <a:pt x="229" y="96"/>
                </a:cubicBezTo>
                <a:cubicBezTo>
                  <a:pt x="229" y="96"/>
                  <a:pt x="229" y="96"/>
                  <a:pt x="229" y="96"/>
                </a:cubicBezTo>
                <a:cubicBezTo>
                  <a:pt x="232" y="94"/>
                  <a:pt x="236" y="91"/>
                  <a:pt x="239" y="89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5" y="83"/>
                </a:cubicBezTo>
                <a:cubicBezTo>
                  <a:pt x="66" y="83"/>
                  <a:pt x="67" y="83"/>
                  <a:pt x="68" y="83"/>
                </a:cubicBezTo>
                <a:cubicBezTo>
                  <a:pt x="69" y="83"/>
                  <a:pt x="69" y="82"/>
                  <a:pt x="70" y="82"/>
                </a:cubicBezTo>
                <a:cubicBezTo>
                  <a:pt x="71" y="79"/>
                  <a:pt x="73" y="76"/>
                  <a:pt x="74" y="74"/>
                </a:cubicBezTo>
                <a:cubicBezTo>
                  <a:pt x="75" y="73"/>
                  <a:pt x="75" y="73"/>
                  <a:pt x="75" y="73"/>
                </a:cubicBezTo>
                <a:cubicBezTo>
                  <a:pt x="74" y="72"/>
                  <a:pt x="73" y="72"/>
                  <a:pt x="73" y="72"/>
                </a:cubicBezTo>
                <a:cubicBezTo>
                  <a:pt x="72" y="72"/>
                  <a:pt x="71" y="72"/>
                  <a:pt x="71" y="73"/>
                </a:cubicBezTo>
                <a:cubicBezTo>
                  <a:pt x="69" y="76"/>
                  <a:pt x="67" y="79"/>
                  <a:pt x="64" y="82"/>
                </a:cubicBezTo>
                <a:cubicBezTo>
                  <a:pt x="64" y="82"/>
                  <a:pt x="64" y="83"/>
                  <a:pt x="64" y="83"/>
                </a:cubicBezTo>
                <a:close/>
                <a:moveTo>
                  <a:pt x="53" y="83"/>
                </a:moveTo>
                <a:cubicBezTo>
                  <a:pt x="56" y="79"/>
                  <a:pt x="59" y="74"/>
                  <a:pt x="62" y="70"/>
                </a:cubicBezTo>
                <a:cubicBezTo>
                  <a:pt x="60" y="70"/>
                  <a:pt x="59" y="69"/>
                  <a:pt x="58" y="69"/>
                </a:cubicBezTo>
                <a:cubicBezTo>
                  <a:pt x="57" y="70"/>
                  <a:pt x="57" y="71"/>
                  <a:pt x="56" y="71"/>
                </a:cubicBezTo>
                <a:cubicBezTo>
                  <a:pt x="55" y="74"/>
                  <a:pt x="53" y="77"/>
                  <a:pt x="52" y="80"/>
                </a:cubicBezTo>
                <a:cubicBezTo>
                  <a:pt x="52" y="80"/>
                  <a:pt x="51" y="80"/>
                  <a:pt x="52" y="81"/>
                </a:cubicBezTo>
                <a:cubicBezTo>
                  <a:pt x="52" y="81"/>
                  <a:pt x="52" y="82"/>
                  <a:pt x="53" y="83"/>
                </a:cubicBezTo>
                <a:close/>
                <a:moveTo>
                  <a:pt x="44" y="52"/>
                </a:moveTo>
                <a:cubicBezTo>
                  <a:pt x="45" y="53"/>
                  <a:pt x="46" y="55"/>
                  <a:pt x="47" y="56"/>
                </a:cubicBezTo>
                <a:cubicBezTo>
                  <a:pt x="49" y="54"/>
                  <a:pt x="50" y="53"/>
                  <a:pt x="51" y="51"/>
                </a:cubicBezTo>
                <a:cubicBezTo>
                  <a:pt x="51" y="51"/>
                  <a:pt x="51" y="51"/>
                  <a:pt x="51" y="50"/>
                </a:cubicBezTo>
                <a:cubicBezTo>
                  <a:pt x="51" y="49"/>
                  <a:pt x="51" y="48"/>
                  <a:pt x="51" y="47"/>
                </a:cubicBezTo>
                <a:cubicBezTo>
                  <a:pt x="50" y="47"/>
                  <a:pt x="48" y="47"/>
                  <a:pt x="47" y="47"/>
                </a:cubicBezTo>
                <a:cubicBezTo>
                  <a:pt x="46" y="49"/>
                  <a:pt x="45" y="50"/>
                  <a:pt x="44" y="52"/>
                </a:cubicBezTo>
                <a:close/>
                <a:moveTo>
                  <a:pt x="38" y="73"/>
                </a:moveTo>
                <a:cubicBezTo>
                  <a:pt x="37" y="74"/>
                  <a:pt x="37" y="74"/>
                  <a:pt x="36" y="75"/>
                </a:cubicBezTo>
                <a:cubicBezTo>
                  <a:pt x="35" y="77"/>
                  <a:pt x="33" y="79"/>
                  <a:pt x="33" y="81"/>
                </a:cubicBezTo>
                <a:cubicBezTo>
                  <a:pt x="33" y="81"/>
                  <a:pt x="32" y="81"/>
                  <a:pt x="32" y="81"/>
                </a:cubicBezTo>
                <a:cubicBezTo>
                  <a:pt x="32" y="82"/>
                  <a:pt x="31" y="83"/>
                  <a:pt x="31" y="83"/>
                </a:cubicBezTo>
                <a:cubicBezTo>
                  <a:pt x="31" y="84"/>
                  <a:pt x="32" y="85"/>
                  <a:pt x="32" y="85"/>
                </a:cubicBezTo>
                <a:cubicBezTo>
                  <a:pt x="33" y="86"/>
                  <a:pt x="34" y="86"/>
                  <a:pt x="34" y="85"/>
                </a:cubicBezTo>
                <a:cubicBezTo>
                  <a:pt x="35" y="83"/>
                  <a:pt x="36" y="81"/>
                  <a:pt x="37" y="79"/>
                </a:cubicBezTo>
                <a:cubicBezTo>
                  <a:pt x="38" y="78"/>
                  <a:pt x="39" y="76"/>
                  <a:pt x="39" y="75"/>
                </a:cubicBezTo>
                <a:cubicBezTo>
                  <a:pt x="39" y="74"/>
                  <a:pt x="39" y="74"/>
                  <a:pt x="38" y="73"/>
                </a:cubicBezTo>
                <a:close/>
                <a:moveTo>
                  <a:pt x="170" y="51"/>
                </a:moveTo>
                <a:cubicBezTo>
                  <a:pt x="172" y="50"/>
                  <a:pt x="173" y="51"/>
                  <a:pt x="174" y="52"/>
                </a:cubicBezTo>
                <a:cubicBezTo>
                  <a:pt x="176" y="53"/>
                  <a:pt x="177" y="54"/>
                  <a:pt x="179" y="55"/>
                </a:cubicBezTo>
                <a:cubicBezTo>
                  <a:pt x="179" y="55"/>
                  <a:pt x="180" y="55"/>
                  <a:pt x="180" y="56"/>
                </a:cubicBezTo>
                <a:cubicBezTo>
                  <a:pt x="181" y="54"/>
                  <a:pt x="181" y="53"/>
                  <a:pt x="181" y="51"/>
                </a:cubicBezTo>
                <a:cubicBezTo>
                  <a:pt x="177" y="49"/>
                  <a:pt x="173" y="48"/>
                  <a:pt x="169" y="49"/>
                </a:cubicBezTo>
                <a:cubicBezTo>
                  <a:pt x="169" y="49"/>
                  <a:pt x="170" y="50"/>
                  <a:pt x="170" y="51"/>
                </a:cubicBezTo>
                <a:close/>
                <a:moveTo>
                  <a:pt x="161" y="81"/>
                </a:moveTo>
                <a:cubicBezTo>
                  <a:pt x="160" y="80"/>
                  <a:pt x="159" y="81"/>
                  <a:pt x="159" y="81"/>
                </a:cubicBezTo>
                <a:cubicBezTo>
                  <a:pt x="158" y="82"/>
                  <a:pt x="157" y="84"/>
                  <a:pt x="156" y="85"/>
                </a:cubicBezTo>
                <a:cubicBezTo>
                  <a:pt x="157" y="87"/>
                  <a:pt x="159" y="90"/>
                  <a:pt x="161" y="92"/>
                </a:cubicBezTo>
                <a:cubicBezTo>
                  <a:pt x="161" y="91"/>
                  <a:pt x="161" y="82"/>
                  <a:pt x="161" y="81"/>
                </a:cubicBezTo>
                <a:close/>
                <a:moveTo>
                  <a:pt x="11" y="99"/>
                </a:moveTo>
                <a:cubicBezTo>
                  <a:pt x="11" y="97"/>
                  <a:pt x="11" y="96"/>
                  <a:pt x="11" y="94"/>
                </a:cubicBezTo>
                <a:cubicBezTo>
                  <a:pt x="11" y="93"/>
                  <a:pt x="11" y="93"/>
                  <a:pt x="10" y="92"/>
                </a:cubicBezTo>
                <a:cubicBezTo>
                  <a:pt x="9" y="91"/>
                  <a:pt x="9" y="89"/>
                  <a:pt x="8" y="88"/>
                </a:cubicBezTo>
                <a:cubicBezTo>
                  <a:pt x="7" y="88"/>
                  <a:pt x="7" y="87"/>
                  <a:pt x="7" y="87"/>
                </a:cubicBezTo>
                <a:cubicBezTo>
                  <a:pt x="7" y="88"/>
                  <a:pt x="7" y="89"/>
                  <a:pt x="7" y="90"/>
                </a:cubicBezTo>
                <a:cubicBezTo>
                  <a:pt x="7" y="93"/>
                  <a:pt x="7" y="96"/>
                  <a:pt x="8" y="99"/>
                </a:cubicBezTo>
                <a:cubicBezTo>
                  <a:pt x="8" y="99"/>
                  <a:pt x="8" y="99"/>
                  <a:pt x="8" y="100"/>
                </a:cubicBezTo>
                <a:cubicBezTo>
                  <a:pt x="9" y="99"/>
                  <a:pt x="10" y="99"/>
                  <a:pt x="11" y="99"/>
                </a:cubicBezTo>
                <a:close/>
                <a:moveTo>
                  <a:pt x="223" y="73"/>
                </a:moveTo>
                <a:cubicBezTo>
                  <a:pt x="222" y="74"/>
                  <a:pt x="221" y="76"/>
                  <a:pt x="220" y="77"/>
                </a:cubicBezTo>
                <a:cubicBezTo>
                  <a:pt x="219" y="78"/>
                  <a:pt x="218" y="80"/>
                  <a:pt x="219" y="82"/>
                </a:cubicBezTo>
                <a:cubicBezTo>
                  <a:pt x="219" y="82"/>
                  <a:pt x="219" y="83"/>
                  <a:pt x="219" y="83"/>
                </a:cubicBezTo>
                <a:cubicBezTo>
                  <a:pt x="219" y="83"/>
                  <a:pt x="219" y="84"/>
                  <a:pt x="219" y="84"/>
                </a:cubicBezTo>
                <a:cubicBezTo>
                  <a:pt x="221" y="82"/>
                  <a:pt x="223" y="80"/>
                  <a:pt x="224" y="79"/>
                </a:cubicBezTo>
                <a:cubicBezTo>
                  <a:pt x="224" y="79"/>
                  <a:pt x="225" y="78"/>
                  <a:pt x="225" y="78"/>
                </a:cubicBezTo>
                <a:cubicBezTo>
                  <a:pt x="225" y="76"/>
                  <a:pt x="225" y="75"/>
                  <a:pt x="223" y="73"/>
                </a:cubicBezTo>
                <a:close/>
                <a:moveTo>
                  <a:pt x="193" y="124"/>
                </a:moveTo>
                <a:cubicBezTo>
                  <a:pt x="193" y="125"/>
                  <a:pt x="193" y="125"/>
                  <a:pt x="193" y="125"/>
                </a:cubicBezTo>
                <a:cubicBezTo>
                  <a:pt x="193" y="124"/>
                  <a:pt x="193" y="124"/>
                  <a:pt x="193" y="124"/>
                </a:cubicBezTo>
                <a:cubicBezTo>
                  <a:pt x="195" y="121"/>
                  <a:pt x="197" y="118"/>
                  <a:pt x="199" y="116"/>
                </a:cubicBezTo>
                <a:cubicBezTo>
                  <a:pt x="200" y="115"/>
                  <a:pt x="200" y="114"/>
                  <a:pt x="199" y="113"/>
                </a:cubicBezTo>
                <a:cubicBezTo>
                  <a:pt x="199" y="113"/>
                  <a:pt x="198" y="113"/>
                  <a:pt x="198" y="113"/>
                </a:cubicBezTo>
                <a:cubicBezTo>
                  <a:pt x="196" y="114"/>
                  <a:pt x="195" y="116"/>
                  <a:pt x="193" y="118"/>
                </a:cubicBezTo>
                <a:cubicBezTo>
                  <a:pt x="193" y="118"/>
                  <a:pt x="193" y="118"/>
                  <a:pt x="193" y="119"/>
                </a:cubicBezTo>
                <a:cubicBezTo>
                  <a:pt x="193" y="121"/>
                  <a:pt x="193" y="123"/>
                  <a:pt x="193" y="124"/>
                </a:cubicBezTo>
                <a:close/>
                <a:moveTo>
                  <a:pt x="142" y="45"/>
                </a:moveTo>
                <a:cubicBezTo>
                  <a:pt x="142" y="45"/>
                  <a:pt x="142" y="45"/>
                  <a:pt x="142" y="45"/>
                </a:cubicBezTo>
                <a:cubicBezTo>
                  <a:pt x="141" y="45"/>
                  <a:pt x="141" y="44"/>
                  <a:pt x="141" y="44"/>
                </a:cubicBezTo>
                <a:cubicBezTo>
                  <a:pt x="137" y="44"/>
                  <a:pt x="132" y="44"/>
                  <a:pt x="128" y="44"/>
                </a:cubicBezTo>
                <a:cubicBezTo>
                  <a:pt x="118" y="43"/>
                  <a:pt x="107" y="43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95" y="43"/>
                  <a:pt x="95" y="44"/>
                  <a:pt x="96" y="44"/>
                </a:cubicBezTo>
                <a:cubicBezTo>
                  <a:pt x="96" y="44"/>
                  <a:pt x="97" y="44"/>
                  <a:pt x="98" y="44"/>
                </a:cubicBezTo>
                <a:cubicBezTo>
                  <a:pt x="109" y="44"/>
                  <a:pt x="121" y="44"/>
                  <a:pt x="133" y="45"/>
                </a:cubicBezTo>
                <a:cubicBezTo>
                  <a:pt x="136" y="45"/>
                  <a:pt x="139" y="45"/>
                  <a:pt x="142" y="45"/>
                </a:cubicBezTo>
                <a:close/>
                <a:moveTo>
                  <a:pt x="217" y="97"/>
                </a:moveTo>
                <a:cubicBezTo>
                  <a:pt x="219" y="96"/>
                  <a:pt x="220" y="95"/>
                  <a:pt x="221" y="93"/>
                </a:cubicBezTo>
                <a:cubicBezTo>
                  <a:pt x="222" y="92"/>
                  <a:pt x="223" y="91"/>
                  <a:pt x="224" y="90"/>
                </a:cubicBezTo>
                <a:cubicBezTo>
                  <a:pt x="224" y="89"/>
                  <a:pt x="224" y="87"/>
                  <a:pt x="224" y="86"/>
                </a:cubicBezTo>
                <a:cubicBezTo>
                  <a:pt x="224" y="86"/>
                  <a:pt x="224" y="86"/>
                  <a:pt x="224" y="86"/>
                </a:cubicBezTo>
                <a:cubicBezTo>
                  <a:pt x="224" y="86"/>
                  <a:pt x="224" y="85"/>
                  <a:pt x="224" y="85"/>
                </a:cubicBezTo>
                <a:cubicBezTo>
                  <a:pt x="224" y="85"/>
                  <a:pt x="224" y="86"/>
                  <a:pt x="223" y="86"/>
                </a:cubicBezTo>
                <a:cubicBezTo>
                  <a:pt x="221" y="88"/>
                  <a:pt x="219" y="91"/>
                  <a:pt x="217" y="94"/>
                </a:cubicBezTo>
                <a:cubicBezTo>
                  <a:pt x="217" y="95"/>
                  <a:pt x="216" y="95"/>
                  <a:pt x="217" y="96"/>
                </a:cubicBezTo>
                <a:cubicBezTo>
                  <a:pt x="217" y="97"/>
                  <a:pt x="217" y="97"/>
                  <a:pt x="217" y="97"/>
                </a:cubicBezTo>
                <a:close/>
                <a:moveTo>
                  <a:pt x="214" y="62"/>
                </a:moveTo>
                <a:cubicBezTo>
                  <a:pt x="214" y="62"/>
                  <a:pt x="214" y="62"/>
                  <a:pt x="214" y="62"/>
                </a:cubicBezTo>
                <a:cubicBezTo>
                  <a:pt x="212" y="64"/>
                  <a:pt x="209" y="66"/>
                  <a:pt x="207" y="69"/>
                </a:cubicBezTo>
                <a:cubicBezTo>
                  <a:pt x="208" y="70"/>
                  <a:pt x="209" y="71"/>
                  <a:pt x="209" y="72"/>
                </a:cubicBezTo>
                <a:cubicBezTo>
                  <a:pt x="211" y="70"/>
                  <a:pt x="212" y="68"/>
                  <a:pt x="214" y="66"/>
                </a:cubicBezTo>
                <a:cubicBezTo>
                  <a:pt x="214" y="66"/>
                  <a:pt x="214" y="66"/>
                  <a:pt x="214" y="66"/>
                </a:cubicBezTo>
                <a:cubicBezTo>
                  <a:pt x="214" y="64"/>
                  <a:pt x="214" y="63"/>
                  <a:pt x="214" y="62"/>
                </a:cubicBezTo>
                <a:close/>
                <a:moveTo>
                  <a:pt x="44" y="90"/>
                </a:moveTo>
                <a:cubicBezTo>
                  <a:pt x="42" y="90"/>
                  <a:pt x="42" y="90"/>
                  <a:pt x="41" y="91"/>
                </a:cubicBezTo>
                <a:cubicBezTo>
                  <a:pt x="40" y="92"/>
                  <a:pt x="38" y="92"/>
                  <a:pt x="37" y="91"/>
                </a:cubicBezTo>
                <a:cubicBezTo>
                  <a:pt x="35" y="91"/>
                  <a:pt x="34" y="91"/>
                  <a:pt x="32" y="91"/>
                </a:cubicBezTo>
                <a:cubicBezTo>
                  <a:pt x="31" y="91"/>
                  <a:pt x="30" y="91"/>
                  <a:pt x="29" y="91"/>
                </a:cubicBezTo>
                <a:cubicBezTo>
                  <a:pt x="28" y="91"/>
                  <a:pt x="26" y="91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7" y="92"/>
                  <a:pt x="30" y="93"/>
                  <a:pt x="32" y="93"/>
                </a:cubicBezTo>
                <a:cubicBezTo>
                  <a:pt x="34" y="93"/>
                  <a:pt x="37" y="93"/>
                  <a:pt x="39" y="93"/>
                </a:cubicBezTo>
                <a:cubicBezTo>
                  <a:pt x="40" y="93"/>
                  <a:pt x="41" y="93"/>
                  <a:pt x="42" y="93"/>
                </a:cubicBezTo>
                <a:cubicBezTo>
                  <a:pt x="42" y="93"/>
                  <a:pt x="43" y="93"/>
                  <a:pt x="43" y="92"/>
                </a:cubicBezTo>
                <a:cubicBezTo>
                  <a:pt x="43" y="91"/>
                  <a:pt x="44" y="91"/>
                  <a:pt x="44" y="90"/>
                </a:cubicBezTo>
                <a:close/>
                <a:moveTo>
                  <a:pt x="148" y="92"/>
                </a:moveTo>
                <a:cubicBezTo>
                  <a:pt x="151" y="93"/>
                  <a:pt x="157" y="93"/>
                  <a:pt x="158" y="92"/>
                </a:cubicBezTo>
                <a:cubicBezTo>
                  <a:pt x="157" y="90"/>
                  <a:pt x="155" y="89"/>
                  <a:pt x="154" y="87"/>
                </a:cubicBezTo>
                <a:cubicBezTo>
                  <a:pt x="152" y="89"/>
                  <a:pt x="150" y="90"/>
                  <a:pt x="148" y="92"/>
                </a:cubicBezTo>
                <a:close/>
                <a:moveTo>
                  <a:pt x="51" y="68"/>
                </a:moveTo>
                <a:cubicBezTo>
                  <a:pt x="50" y="67"/>
                  <a:pt x="50" y="65"/>
                  <a:pt x="49" y="64"/>
                </a:cubicBezTo>
                <a:cubicBezTo>
                  <a:pt x="47" y="66"/>
                  <a:pt x="46" y="68"/>
                  <a:pt x="45" y="70"/>
                </a:cubicBezTo>
                <a:cubicBezTo>
                  <a:pt x="46" y="71"/>
                  <a:pt x="47" y="72"/>
                  <a:pt x="47" y="73"/>
                </a:cubicBezTo>
                <a:cubicBezTo>
                  <a:pt x="49" y="71"/>
                  <a:pt x="50" y="70"/>
                  <a:pt x="51" y="68"/>
                </a:cubicBezTo>
                <a:close/>
                <a:moveTo>
                  <a:pt x="81" y="81"/>
                </a:moveTo>
                <a:cubicBezTo>
                  <a:pt x="82" y="79"/>
                  <a:pt x="84" y="77"/>
                  <a:pt x="85" y="74"/>
                </a:cubicBezTo>
                <a:cubicBezTo>
                  <a:pt x="84" y="74"/>
                  <a:pt x="83" y="74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80" y="75"/>
                  <a:pt x="79" y="77"/>
                  <a:pt x="78" y="78"/>
                </a:cubicBezTo>
                <a:cubicBezTo>
                  <a:pt x="79" y="79"/>
                  <a:pt x="80" y="80"/>
                  <a:pt x="81" y="81"/>
                </a:cubicBezTo>
                <a:close/>
                <a:moveTo>
                  <a:pt x="144" y="82"/>
                </a:moveTo>
                <a:cubicBezTo>
                  <a:pt x="144" y="82"/>
                  <a:pt x="144" y="82"/>
                  <a:pt x="144" y="82"/>
                </a:cubicBezTo>
                <a:cubicBezTo>
                  <a:pt x="143" y="83"/>
                  <a:pt x="142" y="84"/>
                  <a:pt x="142" y="85"/>
                </a:cubicBezTo>
                <a:cubicBezTo>
                  <a:pt x="141" y="85"/>
                  <a:pt x="140" y="86"/>
                  <a:pt x="139" y="87"/>
                </a:cubicBezTo>
                <a:cubicBezTo>
                  <a:pt x="141" y="89"/>
                  <a:pt x="142" y="91"/>
                  <a:pt x="143" y="92"/>
                </a:cubicBezTo>
                <a:cubicBezTo>
                  <a:pt x="144" y="88"/>
                  <a:pt x="144" y="85"/>
                  <a:pt x="144" y="82"/>
                </a:cubicBezTo>
                <a:close/>
                <a:moveTo>
                  <a:pt x="164" y="90"/>
                </a:moveTo>
                <a:cubicBezTo>
                  <a:pt x="164" y="91"/>
                  <a:pt x="164" y="92"/>
                  <a:pt x="164" y="93"/>
                </a:cubicBezTo>
                <a:cubicBezTo>
                  <a:pt x="165" y="93"/>
                  <a:pt x="166" y="93"/>
                  <a:pt x="168" y="93"/>
                </a:cubicBezTo>
                <a:cubicBezTo>
                  <a:pt x="168" y="92"/>
                  <a:pt x="169" y="90"/>
                  <a:pt x="170" y="89"/>
                </a:cubicBezTo>
                <a:cubicBezTo>
                  <a:pt x="169" y="88"/>
                  <a:pt x="169" y="87"/>
                  <a:pt x="168" y="87"/>
                </a:cubicBezTo>
                <a:cubicBezTo>
                  <a:pt x="167" y="88"/>
                  <a:pt x="166" y="90"/>
                  <a:pt x="164" y="90"/>
                </a:cubicBezTo>
                <a:close/>
                <a:moveTo>
                  <a:pt x="166" y="49"/>
                </a:moveTo>
                <a:cubicBezTo>
                  <a:pt x="164" y="49"/>
                  <a:pt x="161" y="49"/>
                  <a:pt x="158" y="49"/>
                </a:cubicBezTo>
                <a:cubicBezTo>
                  <a:pt x="158" y="49"/>
                  <a:pt x="158" y="49"/>
                  <a:pt x="159" y="49"/>
                </a:cubicBezTo>
                <a:cubicBezTo>
                  <a:pt x="160" y="49"/>
                  <a:pt x="160" y="50"/>
                  <a:pt x="160" y="51"/>
                </a:cubicBezTo>
                <a:cubicBezTo>
                  <a:pt x="160" y="51"/>
                  <a:pt x="160" y="52"/>
                  <a:pt x="160" y="52"/>
                </a:cubicBezTo>
                <a:cubicBezTo>
                  <a:pt x="162" y="52"/>
                  <a:pt x="164" y="52"/>
                  <a:pt x="166" y="52"/>
                </a:cubicBezTo>
                <a:cubicBezTo>
                  <a:pt x="166" y="51"/>
                  <a:pt x="166" y="50"/>
                  <a:pt x="166" y="49"/>
                </a:cubicBezTo>
                <a:close/>
                <a:moveTo>
                  <a:pt x="145" y="48"/>
                </a:moveTo>
                <a:cubicBezTo>
                  <a:pt x="143" y="48"/>
                  <a:pt x="137" y="48"/>
                  <a:pt x="135" y="48"/>
                </a:cubicBezTo>
                <a:cubicBezTo>
                  <a:pt x="136" y="49"/>
                  <a:pt x="135" y="50"/>
                  <a:pt x="135" y="51"/>
                </a:cubicBezTo>
                <a:cubicBezTo>
                  <a:pt x="135" y="51"/>
                  <a:pt x="136" y="51"/>
                  <a:pt x="136" y="51"/>
                </a:cubicBezTo>
                <a:cubicBezTo>
                  <a:pt x="138" y="51"/>
                  <a:pt x="139" y="51"/>
                  <a:pt x="141" y="51"/>
                </a:cubicBezTo>
                <a:cubicBezTo>
                  <a:pt x="141" y="50"/>
                  <a:pt x="142" y="50"/>
                  <a:pt x="142" y="50"/>
                </a:cubicBezTo>
                <a:cubicBezTo>
                  <a:pt x="143" y="49"/>
                  <a:pt x="143" y="49"/>
                  <a:pt x="144" y="49"/>
                </a:cubicBezTo>
                <a:cubicBezTo>
                  <a:pt x="144" y="49"/>
                  <a:pt x="144" y="49"/>
                  <a:pt x="145" y="49"/>
                </a:cubicBezTo>
                <a:cubicBezTo>
                  <a:pt x="145" y="49"/>
                  <a:pt x="145" y="49"/>
                  <a:pt x="145" y="48"/>
                </a:cubicBezTo>
                <a:close/>
                <a:moveTo>
                  <a:pt x="10" y="46"/>
                </a:moveTo>
                <a:cubicBezTo>
                  <a:pt x="9" y="49"/>
                  <a:pt x="10" y="57"/>
                  <a:pt x="11" y="58"/>
                </a:cubicBezTo>
                <a:cubicBezTo>
                  <a:pt x="11" y="57"/>
                  <a:pt x="11" y="56"/>
                  <a:pt x="12" y="55"/>
                </a:cubicBezTo>
                <a:cubicBezTo>
                  <a:pt x="12" y="54"/>
                  <a:pt x="12" y="53"/>
                  <a:pt x="13" y="52"/>
                </a:cubicBezTo>
                <a:cubicBezTo>
                  <a:pt x="13" y="51"/>
                  <a:pt x="13" y="51"/>
                  <a:pt x="13" y="50"/>
                </a:cubicBezTo>
                <a:cubicBezTo>
                  <a:pt x="12" y="49"/>
                  <a:pt x="12" y="48"/>
                  <a:pt x="12" y="48"/>
                </a:cubicBezTo>
                <a:cubicBezTo>
                  <a:pt x="12" y="47"/>
                  <a:pt x="13" y="47"/>
                  <a:pt x="13" y="47"/>
                </a:cubicBezTo>
                <a:cubicBezTo>
                  <a:pt x="12" y="47"/>
                  <a:pt x="11" y="47"/>
                  <a:pt x="10" y="46"/>
                </a:cubicBezTo>
                <a:close/>
                <a:moveTo>
                  <a:pt x="90" y="63"/>
                </a:moveTo>
                <a:cubicBezTo>
                  <a:pt x="90" y="63"/>
                  <a:pt x="89" y="63"/>
                  <a:pt x="89" y="64"/>
                </a:cubicBezTo>
                <a:cubicBezTo>
                  <a:pt x="88" y="65"/>
                  <a:pt x="87" y="67"/>
                  <a:pt x="86" y="68"/>
                </a:cubicBezTo>
                <a:cubicBezTo>
                  <a:pt x="85" y="69"/>
                  <a:pt x="84" y="70"/>
                  <a:pt x="84" y="72"/>
                </a:cubicBezTo>
                <a:cubicBezTo>
                  <a:pt x="85" y="72"/>
                  <a:pt x="86" y="72"/>
                  <a:pt x="86" y="72"/>
                </a:cubicBezTo>
                <a:cubicBezTo>
                  <a:pt x="88" y="70"/>
                  <a:pt x="89" y="67"/>
                  <a:pt x="91" y="64"/>
                </a:cubicBezTo>
                <a:cubicBezTo>
                  <a:pt x="91" y="64"/>
                  <a:pt x="90" y="63"/>
                  <a:pt x="90" y="63"/>
                </a:cubicBezTo>
                <a:close/>
                <a:moveTo>
                  <a:pt x="42" y="63"/>
                </a:moveTo>
                <a:cubicBezTo>
                  <a:pt x="42" y="63"/>
                  <a:pt x="42" y="63"/>
                  <a:pt x="42" y="63"/>
                </a:cubicBezTo>
                <a:cubicBezTo>
                  <a:pt x="43" y="62"/>
                  <a:pt x="44" y="60"/>
                  <a:pt x="46" y="58"/>
                </a:cubicBezTo>
                <a:cubicBezTo>
                  <a:pt x="45" y="57"/>
                  <a:pt x="44" y="56"/>
                  <a:pt x="43" y="54"/>
                </a:cubicBezTo>
                <a:cubicBezTo>
                  <a:pt x="42" y="56"/>
                  <a:pt x="41" y="57"/>
                  <a:pt x="41" y="58"/>
                </a:cubicBezTo>
                <a:cubicBezTo>
                  <a:pt x="41" y="58"/>
                  <a:pt x="41" y="58"/>
                  <a:pt x="41" y="58"/>
                </a:cubicBezTo>
                <a:cubicBezTo>
                  <a:pt x="41" y="60"/>
                  <a:pt x="41" y="62"/>
                  <a:pt x="42" y="63"/>
                </a:cubicBezTo>
                <a:close/>
                <a:moveTo>
                  <a:pt x="75" y="64"/>
                </a:moveTo>
                <a:cubicBezTo>
                  <a:pt x="75" y="63"/>
                  <a:pt x="74" y="62"/>
                  <a:pt x="74" y="62"/>
                </a:cubicBezTo>
                <a:cubicBezTo>
                  <a:pt x="73" y="62"/>
                  <a:pt x="72" y="62"/>
                  <a:pt x="71" y="63"/>
                </a:cubicBezTo>
                <a:cubicBezTo>
                  <a:pt x="71" y="64"/>
                  <a:pt x="70" y="65"/>
                  <a:pt x="70" y="65"/>
                </a:cubicBezTo>
                <a:cubicBezTo>
                  <a:pt x="70" y="66"/>
                  <a:pt x="69" y="66"/>
                  <a:pt x="69" y="67"/>
                </a:cubicBezTo>
                <a:cubicBezTo>
                  <a:pt x="70" y="67"/>
                  <a:pt x="70" y="68"/>
                  <a:pt x="70" y="69"/>
                </a:cubicBezTo>
                <a:cubicBezTo>
                  <a:pt x="70" y="69"/>
                  <a:pt x="71" y="69"/>
                  <a:pt x="71" y="69"/>
                </a:cubicBezTo>
                <a:cubicBezTo>
                  <a:pt x="72" y="67"/>
                  <a:pt x="74" y="65"/>
                  <a:pt x="75" y="64"/>
                </a:cubicBezTo>
                <a:close/>
                <a:moveTo>
                  <a:pt x="18" y="61"/>
                </a:moveTo>
                <a:cubicBezTo>
                  <a:pt x="20" y="59"/>
                  <a:pt x="21" y="57"/>
                  <a:pt x="22" y="55"/>
                </a:cubicBezTo>
                <a:cubicBezTo>
                  <a:pt x="22" y="55"/>
                  <a:pt x="22" y="54"/>
                  <a:pt x="22" y="54"/>
                </a:cubicBezTo>
                <a:cubicBezTo>
                  <a:pt x="22" y="53"/>
                  <a:pt x="22" y="52"/>
                  <a:pt x="21" y="50"/>
                </a:cubicBezTo>
                <a:cubicBezTo>
                  <a:pt x="21" y="51"/>
                  <a:pt x="21" y="51"/>
                  <a:pt x="21" y="51"/>
                </a:cubicBezTo>
                <a:cubicBezTo>
                  <a:pt x="20" y="53"/>
                  <a:pt x="18" y="56"/>
                  <a:pt x="17" y="59"/>
                </a:cubicBezTo>
                <a:cubicBezTo>
                  <a:pt x="17" y="59"/>
                  <a:pt x="17" y="59"/>
                  <a:pt x="17" y="60"/>
                </a:cubicBezTo>
                <a:cubicBezTo>
                  <a:pt x="18" y="60"/>
                  <a:pt x="18" y="60"/>
                  <a:pt x="18" y="61"/>
                </a:cubicBezTo>
                <a:close/>
                <a:moveTo>
                  <a:pt x="243" y="85"/>
                </a:moveTo>
                <a:cubicBezTo>
                  <a:pt x="245" y="84"/>
                  <a:pt x="245" y="84"/>
                  <a:pt x="244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79"/>
                  <a:pt x="239" y="77"/>
                  <a:pt x="237" y="74"/>
                </a:cubicBezTo>
                <a:cubicBezTo>
                  <a:pt x="237" y="74"/>
                  <a:pt x="237" y="74"/>
                  <a:pt x="236" y="73"/>
                </a:cubicBezTo>
                <a:cubicBezTo>
                  <a:pt x="238" y="78"/>
                  <a:pt x="240" y="82"/>
                  <a:pt x="243" y="85"/>
                </a:cubicBezTo>
                <a:close/>
                <a:moveTo>
                  <a:pt x="210" y="31"/>
                </a:moveTo>
                <a:cubicBezTo>
                  <a:pt x="210" y="31"/>
                  <a:pt x="210" y="31"/>
                  <a:pt x="210" y="31"/>
                </a:cubicBezTo>
                <a:cubicBezTo>
                  <a:pt x="210" y="30"/>
                  <a:pt x="209" y="30"/>
                  <a:pt x="209" y="30"/>
                </a:cubicBezTo>
                <a:cubicBezTo>
                  <a:pt x="207" y="27"/>
                  <a:pt x="206" y="24"/>
                  <a:pt x="204" y="21"/>
                </a:cubicBezTo>
                <a:cubicBezTo>
                  <a:pt x="203" y="18"/>
                  <a:pt x="201" y="16"/>
                  <a:pt x="199" y="13"/>
                </a:cubicBezTo>
                <a:cubicBezTo>
                  <a:pt x="198" y="13"/>
                  <a:pt x="198" y="13"/>
                  <a:pt x="197" y="12"/>
                </a:cubicBezTo>
                <a:cubicBezTo>
                  <a:pt x="197" y="12"/>
                  <a:pt x="197" y="12"/>
                  <a:pt x="197" y="12"/>
                </a:cubicBezTo>
                <a:cubicBezTo>
                  <a:pt x="198" y="13"/>
                  <a:pt x="198" y="14"/>
                  <a:pt x="199" y="15"/>
                </a:cubicBezTo>
                <a:cubicBezTo>
                  <a:pt x="200" y="15"/>
                  <a:pt x="200" y="16"/>
                  <a:pt x="200" y="17"/>
                </a:cubicBezTo>
                <a:cubicBezTo>
                  <a:pt x="200" y="17"/>
                  <a:pt x="200" y="18"/>
                  <a:pt x="201" y="18"/>
                </a:cubicBezTo>
                <a:cubicBezTo>
                  <a:pt x="204" y="22"/>
                  <a:pt x="206" y="26"/>
                  <a:pt x="209" y="30"/>
                </a:cubicBezTo>
                <a:cubicBezTo>
                  <a:pt x="209" y="31"/>
                  <a:pt x="209" y="31"/>
                  <a:pt x="210" y="31"/>
                </a:cubicBezTo>
                <a:close/>
                <a:moveTo>
                  <a:pt x="234" y="82"/>
                </a:moveTo>
                <a:cubicBezTo>
                  <a:pt x="234" y="81"/>
                  <a:pt x="234" y="80"/>
                  <a:pt x="234" y="80"/>
                </a:cubicBezTo>
                <a:cubicBezTo>
                  <a:pt x="232" y="77"/>
                  <a:pt x="231" y="74"/>
                  <a:pt x="229" y="72"/>
                </a:cubicBezTo>
                <a:cubicBezTo>
                  <a:pt x="227" y="69"/>
                  <a:pt x="226" y="66"/>
                  <a:pt x="224" y="63"/>
                </a:cubicBezTo>
                <a:cubicBezTo>
                  <a:pt x="224" y="63"/>
                  <a:pt x="224" y="62"/>
                  <a:pt x="224" y="62"/>
                </a:cubicBezTo>
                <a:cubicBezTo>
                  <a:pt x="223" y="63"/>
                  <a:pt x="223" y="63"/>
                  <a:pt x="222" y="64"/>
                </a:cubicBezTo>
                <a:cubicBezTo>
                  <a:pt x="223" y="65"/>
                  <a:pt x="224" y="66"/>
                  <a:pt x="225" y="67"/>
                </a:cubicBezTo>
                <a:cubicBezTo>
                  <a:pt x="225" y="67"/>
                  <a:pt x="225" y="67"/>
                  <a:pt x="225" y="67"/>
                </a:cubicBezTo>
                <a:cubicBezTo>
                  <a:pt x="226" y="67"/>
                  <a:pt x="227" y="68"/>
                  <a:pt x="227" y="69"/>
                </a:cubicBezTo>
                <a:cubicBezTo>
                  <a:pt x="227" y="70"/>
                  <a:pt x="228" y="71"/>
                  <a:pt x="228" y="72"/>
                </a:cubicBezTo>
                <a:cubicBezTo>
                  <a:pt x="230" y="75"/>
                  <a:pt x="232" y="78"/>
                  <a:pt x="233" y="81"/>
                </a:cubicBezTo>
                <a:cubicBezTo>
                  <a:pt x="233" y="81"/>
                  <a:pt x="234" y="81"/>
                  <a:pt x="234" y="82"/>
                </a:cubicBezTo>
                <a:close/>
                <a:moveTo>
                  <a:pt x="222" y="59"/>
                </a:moveTo>
                <a:cubicBezTo>
                  <a:pt x="219" y="56"/>
                  <a:pt x="217" y="54"/>
                  <a:pt x="214" y="51"/>
                </a:cubicBezTo>
                <a:cubicBezTo>
                  <a:pt x="214" y="51"/>
                  <a:pt x="214" y="52"/>
                  <a:pt x="213" y="52"/>
                </a:cubicBezTo>
                <a:cubicBezTo>
                  <a:pt x="214" y="53"/>
                  <a:pt x="215" y="54"/>
                  <a:pt x="216" y="55"/>
                </a:cubicBezTo>
                <a:cubicBezTo>
                  <a:pt x="216" y="55"/>
                  <a:pt x="216" y="55"/>
                  <a:pt x="216" y="55"/>
                </a:cubicBezTo>
                <a:cubicBezTo>
                  <a:pt x="217" y="56"/>
                  <a:pt x="217" y="56"/>
                  <a:pt x="217" y="57"/>
                </a:cubicBezTo>
                <a:cubicBezTo>
                  <a:pt x="217" y="57"/>
                  <a:pt x="217" y="57"/>
                  <a:pt x="218" y="58"/>
                </a:cubicBezTo>
                <a:cubicBezTo>
                  <a:pt x="218" y="59"/>
                  <a:pt x="219" y="60"/>
                  <a:pt x="220" y="61"/>
                </a:cubicBezTo>
                <a:cubicBezTo>
                  <a:pt x="221" y="60"/>
                  <a:pt x="221" y="60"/>
                  <a:pt x="222" y="59"/>
                </a:cubicBezTo>
                <a:close/>
                <a:moveTo>
                  <a:pt x="220" y="67"/>
                </a:moveTo>
                <a:cubicBezTo>
                  <a:pt x="219" y="67"/>
                  <a:pt x="219" y="68"/>
                  <a:pt x="218" y="69"/>
                </a:cubicBezTo>
                <a:cubicBezTo>
                  <a:pt x="218" y="70"/>
                  <a:pt x="217" y="71"/>
                  <a:pt x="218" y="72"/>
                </a:cubicBezTo>
                <a:cubicBezTo>
                  <a:pt x="218" y="73"/>
                  <a:pt x="218" y="74"/>
                  <a:pt x="218" y="75"/>
                </a:cubicBezTo>
                <a:cubicBezTo>
                  <a:pt x="220" y="73"/>
                  <a:pt x="221" y="72"/>
                  <a:pt x="222" y="71"/>
                </a:cubicBezTo>
                <a:cubicBezTo>
                  <a:pt x="222" y="69"/>
                  <a:pt x="221" y="68"/>
                  <a:pt x="220" y="67"/>
                </a:cubicBezTo>
                <a:close/>
                <a:moveTo>
                  <a:pt x="56" y="63"/>
                </a:moveTo>
                <a:cubicBezTo>
                  <a:pt x="57" y="61"/>
                  <a:pt x="58" y="60"/>
                  <a:pt x="59" y="59"/>
                </a:cubicBezTo>
                <a:cubicBezTo>
                  <a:pt x="58" y="57"/>
                  <a:pt x="57" y="55"/>
                  <a:pt x="55" y="53"/>
                </a:cubicBezTo>
                <a:cubicBezTo>
                  <a:pt x="55" y="53"/>
                  <a:pt x="55" y="54"/>
                  <a:pt x="55" y="55"/>
                </a:cubicBezTo>
                <a:cubicBezTo>
                  <a:pt x="55" y="55"/>
                  <a:pt x="55" y="56"/>
                  <a:pt x="55" y="56"/>
                </a:cubicBezTo>
                <a:cubicBezTo>
                  <a:pt x="55" y="58"/>
                  <a:pt x="56" y="60"/>
                  <a:pt x="56" y="63"/>
                </a:cubicBezTo>
                <a:close/>
                <a:moveTo>
                  <a:pt x="64" y="48"/>
                </a:moveTo>
                <a:cubicBezTo>
                  <a:pt x="64" y="48"/>
                  <a:pt x="64" y="48"/>
                  <a:pt x="64" y="48"/>
                </a:cubicBezTo>
                <a:cubicBezTo>
                  <a:pt x="62" y="48"/>
                  <a:pt x="61" y="48"/>
                  <a:pt x="60" y="47"/>
                </a:cubicBezTo>
                <a:cubicBezTo>
                  <a:pt x="59" y="47"/>
                  <a:pt x="58" y="48"/>
                  <a:pt x="58" y="49"/>
                </a:cubicBezTo>
                <a:cubicBezTo>
                  <a:pt x="57" y="50"/>
                  <a:pt x="57" y="50"/>
                  <a:pt x="57" y="51"/>
                </a:cubicBezTo>
                <a:cubicBezTo>
                  <a:pt x="59" y="51"/>
                  <a:pt x="62" y="51"/>
                  <a:pt x="64" y="51"/>
                </a:cubicBezTo>
                <a:cubicBezTo>
                  <a:pt x="64" y="50"/>
                  <a:pt x="64" y="49"/>
                  <a:pt x="64" y="48"/>
                </a:cubicBezTo>
                <a:close/>
                <a:moveTo>
                  <a:pt x="102" y="50"/>
                </a:moveTo>
                <a:cubicBezTo>
                  <a:pt x="103" y="51"/>
                  <a:pt x="103" y="51"/>
                  <a:pt x="104" y="51"/>
                </a:cubicBezTo>
                <a:cubicBezTo>
                  <a:pt x="106" y="51"/>
                  <a:pt x="107" y="51"/>
                  <a:pt x="109" y="51"/>
                </a:cubicBezTo>
                <a:cubicBezTo>
                  <a:pt x="110" y="51"/>
                  <a:pt x="110" y="51"/>
                  <a:pt x="111" y="50"/>
                </a:cubicBezTo>
                <a:cubicBezTo>
                  <a:pt x="111" y="50"/>
                  <a:pt x="112" y="49"/>
                  <a:pt x="112" y="48"/>
                </a:cubicBezTo>
                <a:cubicBezTo>
                  <a:pt x="109" y="48"/>
                  <a:pt x="107" y="48"/>
                  <a:pt x="104" y="48"/>
                </a:cubicBezTo>
                <a:cubicBezTo>
                  <a:pt x="103" y="49"/>
                  <a:pt x="103" y="50"/>
                  <a:pt x="102" y="50"/>
                </a:cubicBezTo>
                <a:close/>
                <a:moveTo>
                  <a:pt x="152" y="64"/>
                </a:moveTo>
                <a:cubicBezTo>
                  <a:pt x="152" y="64"/>
                  <a:pt x="152" y="65"/>
                  <a:pt x="153" y="65"/>
                </a:cubicBezTo>
                <a:cubicBezTo>
                  <a:pt x="153" y="65"/>
                  <a:pt x="153" y="66"/>
                  <a:pt x="153" y="66"/>
                </a:cubicBezTo>
                <a:cubicBezTo>
                  <a:pt x="154" y="66"/>
                  <a:pt x="155" y="66"/>
                  <a:pt x="155" y="66"/>
                </a:cubicBezTo>
                <a:cubicBezTo>
                  <a:pt x="156" y="65"/>
                  <a:pt x="157" y="65"/>
                  <a:pt x="156" y="64"/>
                </a:cubicBezTo>
                <a:cubicBezTo>
                  <a:pt x="156" y="63"/>
                  <a:pt x="156" y="62"/>
                  <a:pt x="156" y="61"/>
                </a:cubicBezTo>
                <a:cubicBezTo>
                  <a:pt x="156" y="60"/>
                  <a:pt x="155" y="60"/>
                  <a:pt x="155" y="59"/>
                </a:cubicBezTo>
                <a:cubicBezTo>
                  <a:pt x="154" y="60"/>
                  <a:pt x="153" y="62"/>
                  <a:pt x="152" y="64"/>
                </a:cubicBezTo>
                <a:close/>
                <a:moveTo>
                  <a:pt x="210" y="79"/>
                </a:moveTo>
                <a:cubicBezTo>
                  <a:pt x="209" y="81"/>
                  <a:pt x="207" y="82"/>
                  <a:pt x="207" y="85"/>
                </a:cubicBezTo>
                <a:cubicBezTo>
                  <a:pt x="206" y="86"/>
                  <a:pt x="206" y="87"/>
                  <a:pt x="207" y="88"/>
                </a:cubicBezTo>
                <a:cubicBezTo>
                  <a:pt x="209" y="86"/>
                  <a:pt x="210" y="84"/>
                  <a:pt x="212" y="82"/>
                </a:cubicBezTo>
                <a:cubicBezTo>
                  <a:pt x="211" y="81"/>
                  <a:pt x="211" y="80"/>
                  <a:pt x="210" y="79"/>
                </a:cubicBezTo>
                <a:close/>
                <a:moveTo>
                  <a:pt x="163" y="77"/>
                </a:moveTo>
                <a:cubicBezTo>
                  <a:pt x="164" y="77"/>
                  <a:pt x="164" y="78"/>
                  <a:pt x="165" y="78"/>
                </a:cubicBezTo>
                <a:cubicBezTo>
                  <a:pt x="166" y="78"/>
                  <a:pt x="167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9" y="77"/>
                  <a:pt x="169" y="76"/>
                  <a:pt x="169" y="76"/>
                </a:cubicBezTo>
                <a:cubicBezTo>
                  <a:pt x="169" y="75"/>
                  <a:pt x="168" y="74"/>
                  <a:pt x="168" y="73"/>
                </a:cubicBezTo>
                <a:cubicBezTo>
                  <a:pt x="167" y="74"/>
                  <a:pt x="166" y="74"/>
                  <a:pt x="166" y="74"/>
                </a:cubicBezTo>
                <a:cubicBezTo>
                  <a:pt x="165" y="75"/>
                  <a:pt x="164" y="76"/>
                  <a:pt x="163" y="77"/>
                </a:cubicBezTo>
                <a:close/>
                <a:moveTo>
                  <a:pt x="92" y="43"/>
                </a:moveTo>
                <a:cubicBezTo>
                  <a:pt x="83" y="43"/>
                  <a:pt x="74" y="43"/>
                  <a:pt x="66" y="43"/>
                </a:cubicBezTo>
                <a:cubicBezTo>
                  <a:pt x="72" y="44"/>
                  <a:pt x="78" y="44"/>
                  <a:pt x="84" y="44"/>
                </a:cubicBezTo>
                <a:cubicBezTo>
                  <a:pt x="86" y="44"/>
                  <a:pt x="88" y="44"/>
                  <a:pt x="91" y="44"/>
                </a:cubicBezTo>
                <a:cubicBezTo>
                  <a:pt x="91" y="44"/>
                  <a:pt x="92" y="44"/>
                  <a:pt x="92" y="43"/>
                </a:cubicBezTo>
                <a:close/>
                <a:moveTo>
                  <a:pt x="32" y="76"/>
                </a:moveTo>
                <a:cubicBezTo>
                  <a:pt x="34" y="74"/>
                  <a:pt x="35" y="72"/>
                  <a:pt x="37" y="71"/>
                </a:cubicBezTo>
                <a:cubicBezTo>
                  <a:pt x="36" y="70"/>
                  <a:pt x="35" y="69"/>
                  <a:pt x="35" y="68"/>
                </a:cubicBezTo>
                <a:cubicBezTo>
                  <a:pt x="34" y="70"/>
                  <a:pt x="33" y="71"/>
                  <a:pt x="32" y="73"/>
                </a:cubicBezTo>
                <a:cubicBezTo>
                  <a:pt x="32" y="73"/>
                  <a:pt x="32" y="74"/>
                  <a:pt x="32" y="74"/>
                </a:cubicBezTo>
                <a:cubicBezTo>
                  <a:pt x="32" y="75"/>
                  <a:pt x="32" y="75"/>
                  <a:pt x="32" y="76"/>
                </a:cubicBezTo>
                <a:close/>
                <a:moveTo>
                  <a:pt x="133" y="48"/>
                </a:moveTo>
                <a:cubicBezTo>
                  <a:pt x="133" y="48"/>
                  <a:pt x="133" y="48"/>
                  <a:pt x="133" y="48"/>
                </a:cubicBezTo>
                <a:cubicBezTo>
                  <a:pt x="131" y="48"/>
                  <a:pt x="128" y="48"/>
                  <a:pt x="126" y="48"/>
                </a:cubicBezTo>
                <a:cubicBezTo>
                  <a:pt x="126" y="48"/>
                  <a:pt x="125" y="48"/>
                  <a:pt x="125" y="48"/>
                </a:cubicBezTo>
                <a:cubicBezTo>
                  <a:pt x="125" y="49"/>
                  <a:pt x="124" y="50"/>
                  <a:pt x="124" y="51"/>
                </a:cubicBezTo>
                <a:cubicBezTo>
                  <a:pt x="125" y="51"/>
                  <a:pt x="126" y="51"/>
                  <a:pt x="127" y="51"/>
                </a:cubicBezTo>
                <a:cubicBezTo>
                  <a:pt x="127" y="51"/>
                  <a:pt x="127" y="51"/>
                  <a:pt x="127" y="51"/>
                </a:cubicBezTo>
                <a:cubicBezTo>
                  <a:pt x="128" y="50"/>
                  <a:pt x="128" y="50"/>
                  <a:pt x="129" y="49"/>
                </a:cubicBezTo>
                <a:cubicBezTo>
                  <a:pt x="130" y="49"/>
                  <a:pt x="130" y="49"/>
                  <a:pt x="131" y="50"/>
                </a:cubicBezTo>
                <a:cubicBezTo>
                  <a:pt x="132" y="49"/>
                  <a:pt x="132" y="49"/>
                  <a:pt x="133" y="48"/>
                </a:cubicBezTo>
                <a:close/>
                <a:moveTo>
                  <a:pt x="80" y="56"/>
                </a:moveTo>
                <a:cubicBezTo>
                  <a:pt x="80" y="56"/>
                  <a:pt x="80" y="55"/>
                  <a:pt x="80" y="55"/>
                </a:cubicBezTo>
                <a:cubicBezTo>
                  <a:pt x="80" y="54"/>
                  <a:pt x="77" y="54"/>
                  <a:pt x="77" y="55"/>
                </a:cubicBezTo>
                <a:cubicBezTo>
                  <a:pt x="77" y="55"/>
                  <a:pt x="76" y="55"/>
                  <a:pt x="76" y="55"/>
                </a:cubicBezTo>
                <a:cubicBezTo>
                  <a:pt x="76" y="56"/>
                  <a:pt x="75" y="57"/>
                  <a:pt x="75" y="57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9"/>
                  <a:pt x="75" y="59"/>
                  <a:pt x="76" y="59"/>
                </a:cubicBezTo>
                <a:cubicBezTo>
                  <a:pt x="77" y="59"/>
                  <a:pt x="78" y="58"/>
                  <a:pt x="79" y="58"/>
                </a:cubicBezTo>
                <a:cubicBezTo>
                  <a:pt x="80" y="58"/>
                  <a:pt x="80" y="57"/>
                  <a:pt x="80" y="56"/>
                </a:cubicBezTo>
                <a:close/>
                <a:moveTo>
                  <a:pt x="62" y="79"/>
                </a:moveTo>
                <a:cubicBezTo>
                  <a:pt x="62" y="80"/>
                  <a:pt x="62" y="80"/>
                  <a:pt x="62" y="80"/>
                </a:cubicBezTo>
                <a:cubicBezTo>
                  <a:pt x="65" y="77"/>
                  <a:pt x="67" y="75"/>
                  <a:pt x="69" y="72"/>
                </a:cubicBezTo>
                <a:cubicBezTo>
                  <a:pt x="68" y="71"/>
                  <a:pt x="67" y="71"/>
                  <a:pt x="66" y="71"/>
                </a:cubicBezTo>
                <a:cubicBezTo>
                  <a:pt x="65" y="74"/>
                  <a:pt x="63" y="77"/>
                  <a:pt x="62" y="79"/>
                </a:cubicBezTo>
                <a:close/>
                <a:moveTo>
                  <a:pt x="37" y="85"/>
                </a:move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8" y="85"/>
                  <a:pt x="38" y="85"/>
                </a:cubicBezTo>
                <a:cubicBezTo>
                  <a:pt x="39" y="83"/>
                  <a:pt x="41" y="81"/>
                  <a:pt x="42" y="79"/>
                </a:cubicBezTo>
                <a:cubicBezTo>
                  <a:pt x="43" y="78"/>
                  <a:pt x="43" y="77"/>
                  <a:pt x="43" y="75"/>
                </a:cubicBezTo>
                <a:cubicBezTo>
                  <a:pt x="43" y="75"/>
                  <a:pt x="42" y="76"/>
                  <a:pt x="42" y="76"/>
                </a:cubicBezTo>
                <a:cubicBezTo>
                  <a:pt x="42" y="76"/>
                  <a:pt x="41" y="77"/>
                  <a:pt x="41" y="77"/>
                </a:cubicBezTo>
                <a:cubicBezTo>
                  <a:pt x="40" y="79"/>
                  <a:pt x="38" y="82"/>
                  <a:pt x="37" y="85"/>
                </a:cubicBezTo>
                <a:cubicBezTo>
                  <a:pt x="37" y="85"/>
                  <a:pt x="37" y="85"/>
                  <a:pt x="37" y="85"/>
                </a:cubicBezTo>
                <a:close/>
                <a:moveTo>
                  <a:pt x="135" y="59"/>
                </a:moveTo>
                <a:cubicBezTo>
                  <a:pt x="134" y="57"/>
                  <a:pt x="134" y="57"/>
                  <a:pt x="133" y="57"/>
                </a:cubicBezTo>
                <a:cubicBezTo>
                  <a:pt x="132" y="57"/>
                  <a:pt x="132" y="57"/>
                  <a:pt x="131" y="57"/>
                </a:cubicBezTo>
                <a:cubicBezTo>
                  <a:pt x="130" y="57"/>
                  <a:pt x="130" y="57"/>
                  <a:pt x="130" y="58"/>
                </a:cubicBezTo>
                <a:cubicBezTo>
                  <a:pt x="130" y="59"/>
                  <a:pt x="130" y="61"/>
                  <a:pt x="131" y="62"/>
                </a:cubicBezTo>
                <a:cubicBezTo>
                  <a:pt x="131" y="62"/>
                  <a:pt x="131" y="63"/>
                  <a:pt x="131" y="63"/>
                </a:cubicBezTo>
                <a:cubicBezTo>
                  <a:pt x="132" y="62"/>
                  <a:pt x="134" y="60"/>
                  <a:pt x="135" y="59"/>
                </a:cubicBezTo>
                <a:close/>
                <a:moveTo>
                  <a:pt x="53" y="66"/>
                </a:moveTo>
                <a:cubicBezTo>
                  <a:pt x="54" y="66"/>
                  <a:pt x="54" y="65"/>
                  <a:pt x="54" y="64"/>
                </a:cubicBezTo>
                <a:cubicBezTo>
                  <a:pt x="53" y="62"/>
                  <a:pt x="53" y="60"/>
                  <a:pt x="53" y="58"/>
                </a:cubicBezTo>
                <a:cubicBezTo>
                  <a:pt x="53" y="58"/>
                  <a:pt x="53" y="58"/>
                  <a:pt x="53" y="57"/>
                </a:cubicBezTo>
                <a:cubicBezTo>
                  <a:pt x="52" y="59"/>
                  <a:pt x="51" y="60"/>
                  <a:pt x="50" y="61"/>
                </a:cubicBezTo>
                <a:cubicBezTo>
                  <a:pt x="50" y="61"/>
                  <a:pt x="50" y="62"/>
                  <a:pt x="50" y="62"/>
                </a:cubicBezTo>
                <a:cubicBezTo>
                  <a:pt x="51" y="63"/>
                  <a:pt x="52" y="65"/>
                  <a:pt x="53" y="66"/>
                </a:cubicBezTo>
                <a:close/>
                <a:moveTo>
                  <a:pt x="70" y="50"/>
                </a:moveTo>
                <a:cubicBezTo>
                  <a:pt x="70" y="50"/>
                  <a:pt x="70" y="50"/>
                  <a:pt x="70" y="50"/>
                </a:cubicBezTo>
                <a:cubicBezTo>
                  <a:pt x="72" y="50"/>
                  <a:pt x="74" y="50"/>
                  <a:pt x="76" y="50"/>
                </a:cubicBezTo>
                <a:cubicBezTo>
                  <a:pt x="76" y="50"/>
                  <a:pt x="76" y="50"/>
                  <a:pt x="77" y="50"/>
                </a:cubicBezTo>
                <a:cubicBezTo>
                  <a:pt x="77" y="50"/>
                  <a:pt x="78" y="49"/>
                  <a:pt x="78" y="48"/>
                </a:cubicBezTo>
                <a:cubicBezTo>
                  <a:pt x="76" y="48"/>
                  <a:pt x="73" y="48"/>
                  <a:pt x="71" y="48"/>
                </a:cubicBezTo>
                <a:cubicBezTo>
                  <a:pt x="71" y="49"/>
                  <a:pt x="70" y="49"/>
                  <a:pt x="70" y="50"/>
                </a:cubicBezTo>
                <a:close/>
                <a:moveTo>
                  <a:pt x="71" y="57"/>
                </a:moveTo>
                <a:cubicBezTo>
                  <a:pt x="71" y="56"/>
                  <a:pt x="70" y="55"/>
                  <a:pt x="69" y="54"/>
                </a:cubicBezTo>
                <a:cubicBezTo>
                  <a:pt x="69" y="54"/>
                  <a:pt x="68" y="53"/>
                  <a:pt x="68" y="54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7"/>
                  <a:pt x="68" y="58"/>
                  <a:pt x="68" y="60"/>
                </a:cubicBezTo>
                <a:cubicBezTo>
                  <a:pt x="70" y="60"/>
                  <a:pt x="70" y="58"/>
                  <a:pt x="71" y="57"/>
                </a:cubicBezTo>
                <a:close/>
                <a:moveTo>
                  <a:pt x="143" y="65"/>
                </a:moveTo>
                <a:cubicBezTo>
                  <a:pt x="144" y="63"/>
                  <a:pt x="144" y="63"/>
                  <a:pt x="144" y="61"/>
                </a:cubicBezTo>
                <a:cubicBezTo>
                  <a:pt x="144" y="60"/>
                  <a:pt x="144" y="60"/>
                  <a:pt x="143" y="59"/>
                </a:cubicBezTo>
                <a:cubicBezTo>
                  <a:pt x="143" y="59"/>
                  <a:pt x="143" y="58"/>
                  <a:pt x="143" y="57"/>
                </a:cubicBezTo>
                <a:cubicBezTo>
                  <a:pt x="142" y="59"/>
                  <a:pt x="141" y="60"/>
                  <a:pt x="140" y="61"/>
                </a:cubicBezTo>
                <a:cubicBezTo>
                  <a:pt x="141" y="62"/>
                  <a:pt x="142" y="63"/>
                  <a:pt x="143" y="65"/>
                </a:cubicBezTo>
                <a:close/>
                <a:moveTo>
                  <a:pt x="47" y="77"/>
                </a:moveTo>
                <a:cubicBezTo>
                  <a:pt x="46" y="78"/>
                  <a:pt x="46" y="79"/>
                  <a:pt x="45" y="80"/>
                </a:cubicBezTo>
                <a:cubicBezTo>
                  <a:pt x="45" y="81"/>
                  <a:pt x="45" y="83"/>
                  <a:pt x="45" y="85"/>
                </a:cubicBezTo>
                <a:cubicBezTo>
                  <a:pt x="46" y="85"/>
                  <a:pt x="46" y="85"/>
                  <a:pt x="47" y="84"/>
                </a:cubicBezTo>
                <a:cubicBezTo>
                  <a:pt x="47" y="83"/>
                  <a:pt x="47" y="83"/>
                  <a:pt x="47" y="83"/>
                </a:cubicBezTo>
                <a:cubicBezTo>
                  <a:pt x="48" y="82"/>
                  <a:pt x="48" y="81"/>
                  <a:pt x="48" y="80"/>
                </a:cubicBezTo>
                <a:cubicBezTo>
                  <a:pt x="48" y="79"/>
                  <a:pt x="47" y="79"/>
                  <a:pt x="47" y="77"/>
                </a:cubicBezTo>
                <a:close/>
                <a:moveTo>
                  <a:pt x="134" y="86"/>
                </a:moveTo>
                <a:cubicBezTo>
                  <a:pt x="134" y="86"/>
                  <a:pt x="134" y="85"/>
                  <a:pt x="134" y="85"/>
                </a:cubicBezTo>
                <a:cubicBezTo>
                  <a:pt x="134" y="85"/>
                  <a:pt x="134" y="84"/>
                  <a:pt x="134" y="83"/>
                </a:cubicBezTo>
                <a:cubicBezTo>
                  <a:pt x="134" y="83"/>
                  <a:pt x="133" y="82"/>
                  <a:pt x="133" y="82"/>
                </a:cubicBezTo>
                <a:cubicBezTo>
                  <a:pt x="133" y="81"/>
                  <a:pt x="132" y="81"/>
                  <a:pt x="132" y="81"/>
                </a:cubicBezTo>
                <a:cubicBezTo>
                  <a:pt x="131" y="81"/>
                  <a:pt x="130" y="82"/>
                  <a:pt x="130" y="83"/>
                </a:cubicBezTo>
                <a:cubicBezTo>
                  <a:pt x="130" y="84"/>
                  <a:pt x="130" y="84"/>
                  <a:pt x="130" y="85"/>
                </a:cubicBezTo>
                <a:cubicBezTo>
                  <a:pt x="131" y="85"/>
                  <a:pt x="132" y="86"/>
                  <a:pt x="134" y="86"/>
                </a:cubicBezTo>
                <a:close/>
                <a:moveTo>
                  <a:pt x="215" y="73"/>
                </a:moveTo>
                <a:cubicBezTo>
                  <a:pt x="215" y="73"/>
                  <a:pt x="215" y="73"/>
                  <a:pt x="215" y="73"/>
                </a:cubicBezTo>
                <a:cubicBezTo>
                  <a:pt x="214" y="74"/>
                  <a:pt x="213" y="76"/>
                  <a:pt x="212" y="77"/>
                </a:cubicBezTo>
                <a:cubicBezTo>
                  <a:pt x="213" y="78"/>
                  <a:pt x="213" y="79"/>
                  <a:pt x="214" y="80"/>
                </a:cubicBezTo>
                <a:cubicBezTo>
                  <a:pt x="214" y="79"/>
                  <a:pt x="215" y="78"/>
                  <a:pt x="216" y="78"/>
                </a:cubicBezTo>
                <a:cubicBezTo>
                  <a:pt x="216" y="77"/>
                  <a:pt x="216" y="77"/>
                  <a:pt x="216" y="77"/>
                </a:cubicBezTo>
                <a:cubicBezTo>
                  <a:pt x="216" y="76"/>
                  <a:pt x="216" y="74"/>
                  <a:pt x="215" y="73"/>
                </a:cubicBezTo>
                <a:close/>
                <a:moveTo>
                  <a:pt x="113" y="57"/>
                </a:moveTo>
                <a:cubicBezTo>
                  <a:pt x="113" y="57"/>
                  <a:pt x="113" y="57"/>
                  <a:pt x="113" y="57"/>
                </a:cubicBezTo>
                <a:cubicBezTo>
                  <a:pt x="111" y="57"/>
                  <a:pt x="110" y="57"/>
                  <a:pt x="109" y="57"/>
                </a:cubicBezTo>
                <a:cubicBezTo>
                  <a:pt x="109" y="57"/>
                  <a:pt x="108" y="58"/>
                  <a:pt x="108" y="58"/>
                </a:cubicBezTo>
                <a:cubicBezTo>
                  <a:pt x="108" y="58"/>
                  <a:pt x="107" y="59"/>
                  <a:pt x="107" y="60"/>
                </a:cubicBezTo>
                <a:cubicBezTo>
                  <a:pt x="107" y="61"/>
                  <a:pt x="108" y="61"/>
                  <a:pt x="108" y="62"/>
                </a:cubicBezTo>
                <a:cubicBezTo>
                  <a:pt x="110" y="60"/>
                  <a:pt x="111" y="59"/>
                  <a:pt x="113" y="57"/>
                </a:cubicBezTo>
                <a:close/>
                <a:moveTo>
                  <a:pt x="158" y="55"/>
                </a:moveTo>
                <a:cubicBezTo>
                  <a:pt x="157" y="55"/>
                  <a:pt x="157" y="56"/>
                  <a:pt x="157" y="57"/>
                </a:cubicBezTo>
                <a:cubicBezTo>
                  <a:pt x="158" y="58"/>
                  <a:pt x="158" y="60"/>
                  <a:pt x="158" y="62"/>
                </a:cubicBezTo>
                <a:cubicBezTo>
                  <a:pt x="158" y="62"/>
                  <a:pt x="158" y="62"/>
                  <a:pt x="158" y="62"/>
                </a:cubicBezTo>
                <a:cubicBezTo>
                  <a:pt x="159" y="61"/>
                  <a:pt x="160" y="61"/>
                  <a:pt x="161" y="60"/>
                </a:cubicBezTo>
                <a:cubicBezTo>
                  <a:pt x="160" y="58"/>
                  <a:pt x="159" y="56"/>
                  <a:pt x="158" y="55"/>
                </a:cubicBezTo>
                <a:close/>
                <a:moveTo>
                  <a:pt x="168" y="68"/>
                </a:moveTo>
                <a:cubicBezTo>
                  <a:pt x="168" y="67"/>
                  <a:pt x="169" y="67"/>
                  <a:pt x="169" y="66"/>
                </a:cubicBezTo>
                <a:cubicBezTo>
                  <a:pt x="168" y="64"/>
                  <a:pt x="168" y="62"/>
                  <a:pt x="168" y="60"/>
                </a:cubicBezTo>
                <a:cubicBezTo>
                  <a:pt x="167" y="61"/>
                  <a:pt x="166" y="62"/>
                  <a:pt x="166" y="63"/>
                </a:cubicBezTo>
                <a:cubicBezTo>
                  <a:pt x="165" y="63"/>
                  <a:pt x="165" y="63"/>
                  <a:pt x="166" y="63"/>
                </a:cubicBezTo>
                <a:cubicBezTo>
                  <a:pt x="166" y="65"/>
                  <a:pt x="167" y="66"/>
                  <a:pt x="168" y="68"/>
                </a:cubicBezTo>
                <a:close/>
                <a:moveTo>
                  <a:pt x="121" y="78"/>
                </a:moveTo>
                <a:cubicBezTo>
                  <a:pt x="121" y="78"/>
                  <a:pt x="122" y="78"/>
                  <a:pt x="122" y="78"/>
                </a:cubicBezTo>
                <a:cubicBezTo>
                  <a:pt x="122" y="79"/>
                  <a:pt x="123" y="79"/>
                  <a:pt x="124" y="79"/>
                </a:cubicBezTo>
                <a:cubicBezTo>
                  <a:pt x="124" y="79"/>
                  <a:pt x="125" y="79"/>
                  <a:pt x="125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6" y="78"/>
                  <a:pt x="126" y="77"/>
                  <a:pt x="127" y="76"/>
                </a:cubicBezTo>
                <a:cubicBezTo>
                  <a:pt x="126" y="76"/>
                  <a:pt x="125" y="76"/>
                  <a:pt x="123" y="75"/>
                </a:cubicBezTo>
                <a:cubicBezTo>
                  <a:pt x="123" y="76"/>
                  <a:pt x="122" y="77"/>
                  <a:pt x="121" y="78"/>
                </a:cubicBezTo>
                <a:close/>
                <a:moveTo>
                  <a:pt x="217" y="103"/>
                </a:moveTo>
                <a:cubicBezTo>
                  <a:pt x="217" y="102"/>
                  <a:pt x="217" y="102"/>
                  <a:pt x="217" y="102"/>
                </a:cubicBezTo>
                <a:cubicBezTo>
                  <a:pt x="214" y="104"/>
                  <a:pt x="209" y="110"/>
                  <a:pt x="209" y="111"/>
                </a:cubicBezTo>
                <a:cubicBezTo>
                  <a:pt x="212" y="108"/>
                  <a:pt x="215" y="106"/>
                  <a:pt x="217" y="103"/>
                </a:cubicBezTo>
                <a:close/>
                <a:moveTo>
                  <a:pt x="118" y="82"/>
                </a:moveTo>
                <a:cubicBezTo>
                  <a:pt x="118" y="83"/>
                  <a:pt x="119" y="84"/>
                  <a:pt x="119" y="84"/>
                </a:cubicBezTo>
                <a:cubicBezTo>
                  <a:pt x="120" y="85"/>
                  <a:pt x="120" y="86"/>
                  <a:pt x="121" y="86"/>
                </a:cubicBezTo>
                <a:cubicBezTo>
                  <a:pt x="122" y="85"/>
                  <a:pt x="123" y="83"/>
                  <a:pt x="124" y="82"/>
                </a:cubicBezTo>
                <a:cubicBezTo>
                  <a:pt x="122" y="82"/>
                  <a:pt x="120" y="82"/>
                  <a:pt x="118" y="82"/>
                </a:cubicBezTo>
                <a:close/>
                <a:moveTo>
                  <a:pt x="201" y="32"/>
                </a:moveTo>
                <a:cubicBezTo>
                  <a:pt x="201" y="34"/>
                  <a:pt x="206" y="42"/>
                  <a:pt x="208" y="44"/>
                </a:cubicBezTo>
                <a:cubicBezTo>
                  <a:pt x="208" y="44"/>
                  <a:pt x="209" y="44"/>
                  <a:pt x="209" y="44"/>
                </a:cubicBezTo>
                <a:cubicBezTo>
                  <a:pt x="206" y="40"/>
                  <a:pt x="204" y="36"/>
                  <a:pt x="201" y="32"/>
                </a:cubicBezTo>
                <a:close/>
                <a:moveTo>
                  <a:pt x="89" y="73"/>
                </a:moveTo>
                <a:cubicBezTo>
                  <a:pt x="90" y="73"/>
                  <a:pt x="90" y="73"/>
                  <a:pt x="91" y="73"/>
                </a:cubicBezTo>
                <a:cubicBezTo>
                  <a:pt x="91" y="73"/>
                  <a:pt x="92" y="73"/>
                  <a:pt x="92" y="73"/>
                </a:cubicBezTo>
                <a:cubicBezTo>
                  <a:pt x="93" y="72"/>
                  <a:pt x="93" y="71"/>
                  <a:pt x="94" y="70"/>
                </a:cubicBezTo>
                <a:cubicBezTo>
                  <a:pt x="93" y="69"/>
                  <a:pt x="93" y="69"/>
                  <a:pt x="92" y="68"/>
                </a:cubicBezTo>
                <a:cubicBezTo>
                  <a:pt x="91" y="69"/>
                  <a:pt x="90" y="71"/>
                  <a:pt x="89" y="73"/>
                </a:cubicBezTo>
                <a:close/>
                <a:moveTo>
                  <a:pt x="84" y="65"/>
                </a:moveTo>
                <a:cubicBezTo>
                  <a:pt x="84" y="65"/>
                  <a:pt x="84" y="65"/>
                  <a:pt x="84" y="65"/>
                </a:cubicBezTo>
                <a:cubicBezTo>
                  <a:pt x="86" y="64"/>
                  <a:pt x="87" y="62"/>
                  <a:pt x="88" y="61"/>
                </a:cubicBezTo>
                <a:cubicBezTo>
                  <a:pt x="88" y="59"/>
                  <a:pt x="88" y="59"/>
                  <a:pt x="87" y="60"/>
                </a:cubicBezTo>
                <a:cubicBezTo>
                  <a:pt x="86" y="60"/>
                  <a:pt x="85" y="60"/>
                  <a:pt x="85" y="61"/>
                </a:cubicBezTo>
                <a:cubicBezTo>
                  <a:pt x="85" y="61"/>
                  <a:pt x="84" y="62"/>
                  <a:pt x="84" y="62"/>
                </a:cubicBezTo>
                <a:cubicBezTo>
                  <a:pt x="84" y="62"/>
                  <a:pt x="84" y="63"/>
                  <a:pt x="84" y="63"/>
                </a:cubicBezTo>
                <a:cubicBezTo>
                  <a:pt x="84" y="64"/>
                  <a:pt x="84" y="65"/>
                  <a:pt x="84" y="65"/>
                </a:cubicBezTo>
                <a:close/>
                <a:moveTo>
                  <a:pt x="99" y="63"/>
                </a:moveTo>
                <a:cubicBezTo>
                  <a:pt x="99" y="63"/>
                  <a:pt x="100" y="63"/>
                  <a:pt x="100" y="63"/>
                </a:cubicBezTo>
                <a:cubicBezTo>
                  <a:pt x="101" y="62"/>
                  <a:pt x="102" y="61"/>
                  <a:pt x="103" y="59"/>
                </a:cubicBezTo>
                <a:cubicBezTo>
                  <a:pt x="103" y="59"/>
                  <a:pt x="103" y="58"/>
                  <a:pt x="102" y="58"/>
                </a:cubicBezTo>
                <a:cubicBezTo>
                  <a:pt x="101" y="58"/>
                  <a:pt x="100" y="58"/>
                  <a:pt x="99" y="58"/>
                </a:cubicBezTo>
                <a:cubicBezTo>
                  <a:pt x="99" y="60"/>
                  <a:pt x="99" y="61"/>
                  <a:pt x="99" y="62"/>
                </a:cubicBezTo>
                <a:cubicBezTo>
                  <a:pt x="99" y="62"/>
                  <a:pt x="99" y="63"/>
                  <a:pt x="99" y="63"/>
                </a:cubicBezTo>
                <a:close/>
                <a:moveTo>
                  <a:pt x="154" y="48"/>
                </a:moveTo>
                <a:cubicBezTo>
                  <a:pt x="154" y="48"/>
                  <a:pt x="154" y="48"/>
                  <a:pt x="153" y="48"/>
                </a:cubicBezTo>
                <a:cubicBezTo>
                  <a:pt x="153" y="49"/>
                  <a:pt x="152" y="50"/>
                  <a:pt x="151" y="50"/>
                </a:cubicBezTo>
                <a:cubicBezTo>
                  <a:pt x="150" y="50"/>
                  <a:pt x="149" y="49"/>
                  <a:pt x="149" y="49"/>
                </a:cubicBezTo>
                <a:cubicBezTo>
                  <a:pt x="148" y="50"/>
                  <a:pt x="148" y="50"/>
                  <a:pt x="147" y="51"/>
                </a:cubicBezTo>
                <a:cubicBezTo>
                  <a:pt x="149" y="51"/>
                  <a:pt x="153" y="52"/>
                  <a:pt x="154" y="51"/>
                </a:cubicBezTo>
                <a:cubicBezTo>
                  <a:pt x="154" y="50"/>
                  <a:pt x="154" y="49"/>
                  <a:pt x="154" y="48"/>
                </a:cubicBezTo>
                <a:close/>
                <a:moveTo>
                  <a:pt x="39" y="61"/>
                </a:moveTo>
                <a:cubicBezTo>
                  <a:pt x="39" y="61"/>
                  <a:pt x="39" y="61"/>
                  <a:pt x="38" y="61"/>
                </a:cubicBezTo>
                <a:cubicBezTo>
                  <a:pt x="38" y="63"/>
                  <a:pt x="37" y="64"/>
                  <a:pt x="36" y="65"/>
                </a:cubicBezTo>
                <a:cubicBezTo>
                  <a:pt x="37" y="66"/>
                  <a:pt x="37" y="67"/>
                  <a:pt x="38" y="68"/>
                </a:cubicBezTo>
                <a:cubicBezTo>
                  <a:pt x="39" y="68"/>
                  <a:pt x="39" y="67"/>
                  <a:pt x="39" y="67"/>
                </a:cubicBezTo>
                <a:cubicBezTo>
                  <a:pt x="40" y="66"/>
                  <a:pt x="40" y="66"/>
                  <a:pt x="40" y="66"/>
                </a:cubicBezTo>
                <a:cubicBezTo>
                  <a:pt x="39" y="64"/>
                  <a:pt x="39" y="63"/>
                  <a:pt x="39" y="61"/>
                </a:cubicBezTo>
                <a:close/>
                <a:moveTo>
                  <a:pt x="102" y="86"/>
                </a:moveTo>
                <a:cubicBezTo>
                  <a:pt x="104" y="86"/>
                  <a:pt x="106" y="86"/>
                  <a:pt x="107" y="86"/>
                </a:cubicBezTo>
                <a:cubicBezTo>
                  <a:pt x="107" y="85"/>
                  <a:pt x="107" y="84"/>
                  <a:pt x="107" y="83"/>
                </a:cubicBezTo>
                <a:cubicBezTo>
                  <a:pt x="107" y="83"/>
                  <a:pt x="106" y="83"/>
                  <a:pt x="106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4" y="84"/>
                  <a:pt x="103" y="85"/>
                  <a:pt x="102" y="86"/>
                </a:cubicBezTo>
                <a:close/>
                <a:moveTo>
                  <a:pt x="87" y="75"/>
                </a:moveTo>
                <a:cubicBezTo>
                  <a:pt x="86" y="77"/>
                  <a:pt x="85" y="79"/>
                  <a:pt x="84" y="81"/>
                </a:cubicBezTo>
                <a:cubicBezTo>
                  <a:pt x="85" y="81"/>
                  <a:pt x="85" y="81"/>
                  <a:pt x="86" y="81"/>
                </a:cubicBezTo>
                <a:cubicBezTo>
                  <a:pt x="87" y="79"/>
                  <a:pt x="88" y="77"/>
                  <a:pt x="89" y="76"/>
                </a:cubicBezTo>
                <a:cubicBezTo>
                  <a:pt x="89" y="76"/>
                  <a:pt x="90" y="75"/>
                  <a:pt x="90" y="75"/>
                </a:cubicBezTo>
                <a:cubicBezTo>
                  <a:pt x="89" y="75"/>
                  <a:pt x="88" y="75"/>
                  <a:pt x="87" y="75"/>
                </a:cubicBezTo>
                <a:close/>
                <a:moveTo>
                  <a:pt x="155" y="78"/>
                </a:moveTo>
                <a:cubicBezTo>
                  <a:pt x="156" y="78"/>
                  <a:pt x="157" y="78"/>
                  <a:pt x="158" y="78"/>
                </a:cubicBezTo>
                <a:cubicBezTo>
                  <a:pt x="158" y="78"/>
                  <a:pt x="159" y="78"/>
                  <a:pt x="159" y="77"/>
                </a:cubicBezTo>
                <a:cubicBezTo>
                  <a:pt x="160" y="77"/>
                  <a:pt x="161" y="76"/>
                  <a:pt x="161" y="75"/>
                </a:cubicBezTo>
                <a:cubicBezTo>
                  <a:pt x="162" y="75"/>
                  <a:pt x="162" y="74"/>
                  <a:pt x="162" y="74"/>
                </a:cubicBezTo>
                <a:cubicBezTo>
                  <a:pt x="162" y="74"/>
                  <a:pt x="161" y="74"/>
                  <a:pt x="161" y="74"/>
                </a:cubicBezTo>
                <a:cubicBezTo>
                  <a:pt x="160" y="74"/>
                  <a:pt x="159" y="74"/>
                  <a:pt x="159" y="75"/>
                </a:cubicBezTo>
                <a:cubicBezTo>
                  <a:pt x="158" y="76"/>
                  <a:pt x="158" y="76"/>
                  <a:pt x="157" y="76"/>
                </a:cubicBezTo>
                <a:cubicBezTo>
                  <a:pt x="157" y="76"/>
                  <a:pt x="157" y="76"/>
                  <a:pt x="156" y="75"/>
                </a:cubicBezTo>
                <a:cubicBezTo>
                  <a:pt x="156" y="76"/>
                  <a:pt x="155" y="77"/>
                  <a:pt x="155" y="78"/>
                </a:cubicBezTo>
                <a:close/>
                <a:moveTo>
                  <a:pt x="211" y="60"/>
                </a:moveTo>
                <a:cubicBezTo>
                  <a:pt x="212" y="59"/>
                  <a:pt x="212" y="59"/>
                  <a:pt x="213" y="58"/>
                </a:cubicBezTo>
                <a:cubicBezTo>
                  <a:pt x="214" y="58"/>
                  <a:pt x="214" y="57"/>
                  <a:pt x="213" y="56"/>
                </a:cubicBezTo>
                <a:cubicBezTo>
                  <a:pt x="213" y="55"/>
                  <a:pt x="212" y="55"/>
                  <a:pt x="212" y="54"/>
                </a:cubicBezTo>
                <a:cubicBezTo>
                  <a:pt x="211" y="55"/>
                  <a:pt x="211" y="55"/>
                  <a:pt x="210" y="56"/>
                </a:cubicBezTo>
                <a:cubicBezTo>
                  <a:pt x="210" y="56"/>
                  <a:pt x="210" y="57"/>
                  <a:pt x="210" y="57"/>
                </a:cubicBezTo>
                <a:cubicBezTo>
                  <a:pt x="210" y="58"/>
                  <a:pt x="211" y="59"/>
                  <a:pt x="211" y="60"/>
                </a:cubicBezTo>
                <a:close/>
                <a:moveTo>
                  <a:pt x="230" y="84"/>
                </a:moveTo>
                <a:cubicBezTo>
                  <a:pt x="229" y="84"/>
                  <a:pt x="229" y="83"/>
                  <a:pt x="229" y="82"/>
                </a:cubicBezTo>
                <a:cubicBezTo>
                  <a:pt x="228" y="82"/>
                  <a:pt x="228" y="81"/>
                  <a:pt x="227" y="81"/>
                </a:cubicBezTo>
                <a:cubicBezTo>
                  <a:pt x="227" y="81"/>
                  <a:pt x="226" y="86"/>
                  <a:pt x="227" y="87"/>
                </a:cubicBezTo>
                <a:cubicBezTo>
                  <a:pt x="228" y="86"/>
                  <a:pt x="229" y="86"/>
                  <a:pt x="230" y="84"/>
                </a:cubicBezTo>
                <a:close/>
                <a:moveTo>
                  <a:pt x="21" y="43"/>
                </a:moveTo>
                <a:cubicBezTo>
                  <a:pt x="17" y="43"/>
                  <a:pt x="14" y="43"/>
                  <a:pt x="11" y="43"/>
                </a:cubicBezTo>
                <a:cubicBezTo>
                  <a:pt x="11" y="43"/>
                  <a:pt x="11" y="44"/>
                  <a:pt x="10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4" y="44"/>
                  <a:pt x="17" y="45"/>
                  <a:pt x="19" y="45"/>
                </a:cubicBezTo>
                <a:cubicBezTo>
                  <a:pt x="20" y="45"/>
                  <a:pt x="20" y="45"/>
                  <a:pt x="21" y="43"/>
                </a:cubicBezTo>
                <a:close/>
                <a:moveTo>
                  <a:pt x="73" y="91"/>
                </a:moveTo>
                <a:cubicBezTo>
                  <a:pt x="73" y="90"/>
                  <a:pt x="73" y="89"/>
                  <a:pt x="73" y="88"/>
                </a:cubicBezTo>
                <a:cubicBezTo>
                  <a:pt x="70" y="88"/>
                  <a:pt x="69" y="88"/>
                  <a:pt x="68" y="90"/>
                </a:cubicBezTo>
                <a:cubicBezTo>
                  <a:pt x="68" y="91"/>
                  <a:pt x="69" y="91"/>
                  <a:pt x="69" y="91"/>
                </a:cubicBezTo>
                <a:cubicBezTo>
                  <a:pt x="70" y="91"/>
                  <a:pt x="71" y="91"/>
                  <a:pt x="73" y="91"/>
                </a:cubicBezTo>
                <a:close/>
                <a:moveTo>
                  <a:pt x="103" y="77"/>
                </a:moveTo>
                <a:cubicBezTo>
                  <a:pt x="102" y="77"/>
                  <a:pt x="102" y="77"/>
                  <a:pt x="101" y="77"/>
                </a:cubicBezTo>
                <a:cubicBezTo>
                  <a:pt x="99" y="77"/>
                  <a:pt x="99" y="77"/>
                  <a:pt x="98" y="78"/>
                </a:cubicBezTo>
                <a:cubicBezTo>
                  <a:pt x="98" y="79"/>
                  <a:pt x="97" y="79"/>
                  <a:pt x="97" y="80"/>
                </a:cubicBezTo>
                <a:cubicBezTo>
                  <a:pt x="97" y="80"/>
                  <a:pt x="97" y="80"/>
                  <a:pt x="97" y="80"/>
                </a:cubicBezTo>
                <a:cubicBezTo>
                  <a:pt x="98" y="80"/>
                  <a:pt x="99" y="80"/>
                  <a:pt x="101" y="80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102" y="79"/>
                  <a:pt x="102" y="78"/>
                  <a:pt x="103" y="77"/>
                </a:cubicBezTo>
                <a:close/>
                <a:moveTo>
                  <a:pt x="53" y="71"/>
                </a:moveTo>
                <a:cubicBezTo>
                  <a:pt x="51" y="72"/>
                  <a:pt x="50" y="74"/>
                  <a:pt x="49" y="75"/>
                </a:cubicBezTo>
                <a:cubicBezTo>
                  <a:pt x="49" y="76"/>
                  <a:pt x="49" y="77"/>
                  <a:pt x="50" y="78"/>
                </a:cubicBezTo>
                <a:cubicBezTo>
                  <a:pt x="51" y="76"/>
                  <a:pt x="52" y="74"/>
                  <a:pt x="53" y="72"/>
                </a:cubicBezTo>
                <a:cubicBezTo>
                  <a:pt x="53" y="71"/>
                  <a:pt x="53" y="71"/>
                  <a:pt x="53" y="71"/>
                </a:cubicBezTo>
                <a:close/>
                <a:moveTo>
                  <a:pt x="138" y="69"/>
                </a:moveTo>
                <a:cubicBezTo>
                  <a:pt x="138" y="69"/>
                  <a:pt x="137" y="69"/>
                  <a:pt x="137" y="69"/>
                </a:cubicBezTo>
                <a:cubicBezTo>
                  <a:pt x="135" y="69"/>
                  <a:pt x="135" y="69"/>
                  <a:pt x="134" y="71"/>
                </a:cubicBezTo>
                <a:cubicBezTo>
                  <a:pt x="133" y="71"/>
                  <a:pt x="133" y="72"/>
                  <a:pt x="133" y="73"/>
                </a:cubicBezTo>
                <a:cubicBezTo>
                  <a:pt x="134" y="73"/>
                  <a:pt x="134" y="73"/>
                  <a:pt x="135" y="73"/>
                </a:cubicBezTo>
                <a:cubicBezTo>
                  <a:pt x="135" y="73"/>
                  <a:pt x="135" y="73"/>
                  <a:pt x="136" y="72"/>
                </a:cubicBezTo>
                <a:cubicBezTo>
                  <a:pt x="137" y="71"/>
                  <a:pt x="137" y="70"/>
                  <a:pt x="138" y="69"/>
                </a:cubicBezTo>
                <a:close/>
                <a:moveTo>
                  <a:pt x="196" y="90"/>
                </a:moveTo>
                <a:cubicBezTo>
                  <a:pt x="196" y="90"/>
                  <a:pt x="196" y="90"/>
                  <a:pt x="196" y="90"/>
                </a:cubicBezTo>
                <a:cubicBezTo>
                  <a:pt x="195" y="91"/>
                  <a:pt x="193" y="92"/>
                  <a:pt x="194" y="94"/>
                </a:cubicBezTo>
                <a:cubicBezTo>
                  <a:pt x="194" y="95"/>
                  <a:pt x="194" y="95"/>
                  <a:pt x="194" y="96"/>
                </a:cubicBezTo>
                <a:cubicBezTo>
                  <a:pt x="194" y="96"/>
                  <a:pt x="194" y="97"/>
                  <a:pt x="194" y="97"/>
                </a:cubicBezTo>
                <a:cubicBezTo>
                  <a:pt x="195" y="96"/>
                  <a:pt x="195" y="95"/>
                  <a:pt x="196" y="94"/>
                </a:cubicBezTo>
                <a:cubicBezTo>
                  <a:pt x="196" y="94"/>
                  <a:pt x="196" y="94"/>
                  <a:pt x="196" y="93"/>
                </a:cubicBezTo>
                <a:cubicBezTo>
                  <a:pt x="196" y="92"/>
                  <a:pt x="196" y="91"/>
                  <a:pt x="196" y="90"/>
                </a:cubicBezTo>
                <a:close/>
                <a:moveTo>
                  <a:pt x="59" y="67"/>
                </a:moveTo>
                <a:cubicBezTo>
                  <a:pt x="60" y="67"/>
                  <a:pt x="61" y="67"/>
                  <a:pt x="62" y="68"/>
                </a:cubicBezTo>
                <a:cubicBezTo>
                  <a:pt x="63" y="68"/>
                  <a:pt x="63" y="68"/>
                  <a:pt x="64" y="67"/>
                </a:cubicBezTo>
                <a:cubicBezTo>
                  <a:pt x="63" y="66"/>
                  <a:pt x="63" y="65"/>
                  <a:pt x="62" y="64"/>
                </a:cubicBezTo>
                <a:cubicBezTo>
                  <a:pt x="60" y="64"/>
                  <a:pt x="60" y="66"/>
                  <a:pt x="59" y="67"/>
                </a:cubicBezTo>
                <a:close/>
                <a:moveTo>
                  <a:pt x="15" y="90"/>
                </a:moveTo>
                <a:cubicBezTo>
                  <a:pt x="16" y="89"/>
                  <a:pt x="16" y="88"/>
                  <a:pt x="16" y="88"/>
                </a:cubicBezTo>
                <a:cubicBezTo>
                  <a:pt x="17" y="86"/>
                  <a:pt x="16" y="86"/>
                  <a:pt x="16" y="85"/>
                </a:cubicBezTo>
                <a:cubicBezTo>
                  <a:pt x="15" y="85"/>
                  <a:pt x="15" y="85"/>
                  <a:pt x="15" y="86"/>
                </a:cubicBezTo>
                <a:cubicBezTo>
                  <a:pt x="14" y="86"/>
                  <a:pt x="14" y="85"/>
                  <a:pt x="14" y="85"/>
                </a:cubicBezTo>
                <a:cubicBezTo>
                  <a:pt x="13" y="86"/>
                  <a:pt x="13" y="87"/>
                  <a:pt x="13" y="89"/>
                </a:cubicBezTo>
                <a:cubicBezTo>
                  <a:pt x="14" y="89"/>
                  <a:pt x="15" y="89"/>
                  <a:pt x="15" y="90"/>
                </a:cubicBezTo>
                <a:close/>
                <a:moveTo>
                  <a:pt x="204" y="52"/>
                </a:moveTo>
                <a:cubicBezTo>
                  <a:pt x="204" y="54"/>
                  <a:pt x="202" y="54"/>
                  <a:pt x="202" y="56"/>
                </a:cubicBezTo>
                <a:cubicBezTo>
                  <a:pt x="203" y="57"/>
                  <a:pt x="204" y="57"/>
                  <a:pt x="205" y="57"/>
                </a:cubicBezTo>
                <a:cubicBezTo>
                  <a:pt x="205" y="57"/>
                  <a:pt x="206" y="56"/>
                  <a:pt x="206" y="56"/>
                </a:cubicBezTo>
                <a:cubicBezTo>
                  <a:pt x="206" y="55"/>
                  <a:pt x="205" y="53"/>
                  <a:pt x="204" y="52"/>
                </a:cubicBezTo>
                <a:close/>
                <a:moveTo>
                  <a:pt x="121" y="61"/>
                </a:moveTo>
                <a:cubicBezTo>
                  <a:pt x="120" y="60"/>
                  <a:pt x="119" y="59"/>
                  <a:pt x="119" y="57"/>
                </a:cubicBezTo>
                <a:cubicBezTo>
                  <a:pt x="118" y="58"/>
                  <a:pt x="117" y="59"/>
                  <a:pt x="117" y="60"/>
                </a:cubicBezTo>
                <a:cubicBezTo>
                  <a:pt x="117" y="61"/>
                  <a:pt x="118" y="62"/>
                  <a:pt x="118" y="64"/>
                </a:cubicBezTo>
                <a:cubicBezTo>
                  <a:pt x="119" y="63"/>
                  <a:pt x="120" y="62"/>
                  <a:pt x="121" y="61"/>
                </a:cubicBezTo>
                <a:close/>
                <a:moveTo>
                  <a:pt x="171" y="87"/>
                </a:moveTo>
                <a:cubicBezTo>
                  <a:pt x="173" y="84"/>
                  <a:pt x="174" y="82"/>
                  <a:pt x="175" y="80"/>
                </a:cubicBezTo>
                <a:cubicBezTo>
                  <a:pt x="175" y="80"/>
                  <a:pt x="175" y="79"/>
                  <a:pt x="175" y="79"/>
                </a:cubicBezTo>
                <a:cubicBezTo>
                  <a:pt x="173" y="81"/>
                  <a:pt x="172" y="83"/>
                  <a:pt x="170" y="85"/>
                </a:cubicBezTo>
                <a:cubicBezTo>
                  <a:pt x="170" y="85"/>
                  <a:pt x="171" y="86"/>
                  <a:pt x="171" y="87"/>
                </a:cubicBezTo>
                <a:close/>
                <a:moveTo>
                  <a:pt x="91" y="50"/>
                </a:moveTo>
                <a:cubicBezTo>
                  <a:pt x="93" y="50"/>
                  <a:pt x="94" y="50"/>
                  <a:pt x="96" y="50"/>
                </a:cubicBezTo>
                <a:cubicBezTo>
                  <a:pt x="96" y="50"/>
                  <a:pt x="96" y="49"/>
                  <a:pt x="97" y="49"/>
                </a:cubicBezTo>
                <a:cubicBezTo>
                  <a:pt x="97" y="49"/>
                  <a:pt x="98" y="49"/>
                  <a:pt x="98" y="49"/>
                </a:cubicBezTo>
                <a:cubicBezTo>
                  <a:pt x="99" y="49"/>
                  <a:pt x="99" y="49"/>
                  <a:pt x="99" y="48"/>
                </a:cubicBezTo>
                <a:cubicBezTo>
                  <a:pt x="97" y="48"/>
                  <a:pt x="95" y="48"/>
                  <a:pt x="93" y="48"/>
                </a:cubicBezTo>
                <a:cubicBezTo>
                  <a:pt x="93" y="48"/>
                  <a:pt x="93" y="48"/>
                  <a:pt x="93" y="49"/>
                </a:cubicBezTo>
                <a:cubicBezTo>
                  <a:pt x="92" y="49"/>
                  <a:pt x="92" y="50"/>
                  <a:pt x="91" y="50"/>
                </a:cubicBezTo>
                <a:close/>
                <a:moveTo>
                  <a:pt x="140" y="92"/>
                </a:moveTo>
                <a:cubicBezTo>
                  <a:pt x="139" y="91"/>
                  <a:pt x="138" y="90"/>
                  <a:pt x="137" y="89"/>
                </a:cubicBezTo>
                <a:cubicBezTo>
                  <a:pt x="136" y="90"/>
                  <a:pt x="135" y="91"/>
                  <a:pt x="134" y="92"/>
                </a:cubicBezTo>
                <a:cubicBezTo>
                  <a:pt x="136" y="92"/>
                  <a:pt x="138" y="92"/>
                  <a:pt x="140" y="92"/>
                </a:cubicBezTo>
                <a:close/>
                <a:moveTo>
                  <a:pt x="166" y="97"/>
                </a:moveTo>
                <a:cubicBezTo>
                  <a:pt x="163" y="97"/>
                  <a:pt x="140" y="97"/>
                  <a:pt x="131" y="97"/>
                </a:cubicBezTo>
                <a:cubicBezTo>
                  <a:pt x="143" y="97"/>
                  <a:pt x="155" y="97"/>
                  <a:pt x="166" y="97"/>
                </a:cubicBezTo>
                <a:close/>
                <a:moveTo>
                  <a:pt x="145" y="72"/>
                </a:moveTo>
                <a:cubicBezTo>
                  <a:pt x="149" y="73"/>
                  <a:pt x="150" y="72"/>
                  <a:pt x="151" y="70"/>
                </a:cubicBezTo>
                <a:cubicBezTo>
                  <a:pt x="150" y="70"/>
                  <a:pt x="149" y="70"/>
                  <a:pt x="148" y="70"/>
                </a:cubicBezTo>
                <a:cubicBezTo>
                  <a:pt x="147" y="71"/>
                  <a:pt x="147" y="71"/>
                  <a:pt x="146" y="72"/>
                </a:cubicBezTo>
                <a:cubicBezTo>
                  <a:pt x="146" y="72"/>
                  <a:pt x="145" y="72"/>
                  <a:pt x="145" y="72"/>
                </a:cubicBezTo>
                <a:close/>
                <a:moveTo>
                  <a:pt x="147" y="90"/>
                </a:moveTo>
                <a:cubicBezTo>
                  <a:pt x="147" y="90"/>
                  <a:pt x="147" y="90"/>
                  <a:pt x="147" y="91"/>
                </a:cubicBezTo>
                <a:cubicBezTo>
                  <a:pt x="149" y="89"/>
                  <a:pt x="151" y="87"/>
                  <a:pt x="153" y="85"/>
                </a:cubicBezTo>
                <a:cubicBezTo>
                  <a:pt x="152" y="84"/>
                  <a:pt x="152" y="83"/>
                  <a:pt x="151" y="83"/>
                </a:cubicBezTo>
                <a:cubicBezTo>
                  <a:pt x="150" y="85"/>
                  <a:pt x="148" y="88"/>
                  <a:pt x="147" y="90"/>
                </a:cubicBezTo>
                <a:close/>
                <a:moveTo>
                  <a:pt x="76" y="66"/>
                </a:moveTo>
                <a:cubicBezTo>
                  <a:pt x="75" y="67"/>
                  <a:pt x="74" y="68"/>
                  <a:pt x="73" y="70"/>
                </a:cubicBezTo>
                <a:cubicBezTo>
                  <a:pt x="75" y="70"/>
                  <a:pt x="75" y="70"/>
                  <a:pt x="76" y="70"/>
                </a:cubicBezTo>
                <a:cubicBezTo>
                  <a:pt x="77" y="69"/>
                  <a:pt x="77" y="69"/>
                  <a:pt x="78" y="68"/>
                </a:cubicBezTo>
                <a:cubicBezTo>
                  <a:pt x="77" y="67"/>
                  <a:pt x="77" y="67"/>
                  <a:pt x="76" y="66"/>
                </a:cubicBezTo>
                <a:close/>
                <a:moveTo>
                  <a:pt x="93" y="86"/>
                </a:moveTo>
                <a:cubicBezTo>
                  <a:pt x="94" y="86"/>
                  <a:pt x="95" y="86"/>
                  <a:pt x="96" y="86"/>
                </a:cubicBezTo>
                <a:cubicBezTo>
                  <a:pt x="97" y="86"/>
                  <a:pt x="98" y="86"/>
                  <a:pt x="97" y="85"/>
                </a:cubicBezTo>
                <a:cubicBezTo>
                  <a:pt x="97" y="84"/>
                  <a:pt x="96" y="83"/>
                  <a:pt x="95" y="84"/>
                </a:cubicBezTo>
                <a:cubicBezTo>
                  <a:pt x="95" y="84"/>
                  <a:pt x="94" y="84"/>
                  <a:pt x="94" y="84"/>
                </a:cubicBezTo>
                <a:cubicBezTo>
                  <a:pt x="93" y="84"/>
                  <a:pt x="93" y="84"/>
                  <a:pt x="93" y="85"/>
                </a:cubicBezTo>
                <a:cubicBezTo>
                  <a:pt x="93" y="85"/>
                  <a:pt x="93" y="86"/>
                  <a:pt x="93" y="86"/>
                </a:cubicBezTo>
                <a:close/>
                <a:moveTo>
                  <a:pt x="59" y="53"/>
                </a:moveTo>
                <a:cubicBezTo>
                  <a:pt x="59" y="55"/>
                  <a:pt x="60" y="56"/>
                  <a:pt x="61" y="57"/>
                </a:cubicBezTo>
                <a:cubicBezTo>
                  <a:pt x="62" y="56"/>
                  <a:pt x="63" y="54"/>
                  <a:pt x="63" y="53"/>
                </a:cubicBezTo>
                <a:cubicBezTo>
                  <a:pt x="62" y="53"/>
                  <a:pt x="60" y="53"/>
                  <a:pt x="59" y="53"/>
                </a:cubicBezTo>
                <a:close/>
                <a:moveTo>
                  <a:pt x="192" y="84"/>
                </a:moveTo>
                <a:cubicBezTo>
                  <a:pt x="192" y="84"/>
                  <a:pt x="192" y="84"/>
                  <a:pt x="191" y="84"/>
                </a:cubicBezTo>
                <a:cubicBezTo>
                  <a:pt x="190" y="86"/>
                  <a:pt x="188" y="88"/>
                  <a:pt x="186" y="90"/>
                </a:cubicBezTo>
                <a:cubicBezTo>
                  <a:pt x="186" y="91"/>
                  <a:pt x="187" y="91"/>
                  <a:pt x="187" y="91"/>
                </a:cubicBezTo>
                <a:cubicBezTo>
                  <a:pt x="188" y="90"/>
                  <a:pt x="190" y="88"/>
                  <a:pt x="191" y="86"/>
                </a:cubicBezTo>
                <a:cubicBezTo>
                  <a:pt x="191" y="86"/>
                  <a:pt x="191" y="86"/>
                  <a:pt x="191" y="86"/>
                </a:cubicBezTo>
                <a:cubicBezTo>
                  <a:pt x="192" y="85"/>
                  <a:pt x="192" y="85"/>
                  <a:pt x="192" y="84"/>
                </a:cubicBezTo>
                <a:close/>
                <a:moveTo>
                  <a:pt x="185" y="69"/>
                </a:moveTo>
                <a:cubicBezTo>
                  <a:pt x="186" y="72"/>
                  <a:pt x="185" y="73"/>
                  <a:pt x="182" y="73"/>
                </a:cubicBezTo>
                <a:cubicBezTo>
                  <a:pt x="183" y="74"/>
                  <a:pt x="183" y="75"/>
                  <a:pt x="183" y="75"/>
                </a:cubicBezTo>
                <a:cubicBezTo>
                  <a:pt x="184" y="74"/>
                  <a:pt x="185" y="73"/>
                  <a:pt x="186" y="72"/>
                </a:cubicBezTo>
                <a:cubicBezTo>
                  <a:pt x="186" y="71"/>
                  <a:pt x="186" y="71"/>
                  <a:pt x="186" y="71"/>
                </a:cubicBezTo>
                <a:cubicBezTo>
                  <a:pt x="186" y="70"/>
                  <a:pt x="186" y="69"/>
                  <a:pt x="186" y="67"/>
                </a:cubicBezTo>
                <a:cubicBezTo>
                  <a:pt x="186" y="67"/>
                  <a:pt x="186" y="67"/>
                  <a:pt x="186" y="67"/>
                </a:cubicBezTo>
                <a:cubicBezTo>
                  <a:pt x="185" y="68"/>
                  <a:pt x="185" y="68"/>
                  <a:pt x="185" y="69"/>
                </a:cubicBezTo>
                <a:close/>
                <a:moveTo>
                  <a:pt x="144" y="70"/>
                </a:moveTo>
                <a:cubicBezTo>
                  <a:pt x="143" y="69"/>
                  <a:pt x="143" y="69"/>
                  <a:pt x="143" y="69"/>
                </a:cubicBezTo>
                <a:cubicBezTo>
                  <a:pt x="142" y="69"/>
                  <a:pt x="142" y="69"/>
                  <a:pt x="141" y="70"/>
                </a:cubicBezTo>
                <a:cubicBezTo>
                  <a:pt x="141" y="70"/>
                  <a:pt x="140" y="71"/>
                  <a:pt x="139" y="72"/>
                </a:cubicBezTo>
                <a:cubicBezTo>
                  <a:pt x="139" y="73"/>
                  <a:pt x="139" y="73"/>
                  <a:pt x="139" y="73"/>
                </a:cubicBezTo>
                <a:cubicBezTo>
                  <a:pt x="142" y="73"/>
                  <a:pt x="142" y="73"/>
                  <a:pt x="144" y="70"/>
                </a:cubicBezTo>
                <a:close/>
                <a:moveTo>
                  <a:pt x="195" y="130"/>
                </a:moveTo>
                <a:cubicBezTo>
                  <a:pt x="197" y="127"/>
                  <a:pt x="199" y="125"/>
                  <a:pt x="201" y="123"/>
                </a:cubicBezTo>
                <a:cubicBezTo>
                  <a:pt x="201" y="122"/>
                  <a:pt x="201" y="122"/>
                  <a:pt x="202" y="121"/>
                </a:cubicBezTo>
                <a:cubicBezTo>
                  <a:pt x="202" y="121"/>
                  <a:pt x="201" y="121"/>
                  <a:pt x="201" y="121"/>
                </a:cubicBezTo>
                <a:cubicBezTo>
                  <a:pt x="200" y="122"/>
                  <a:pt x="199" y="124"/>
                  <a:pt x="198" y="125"/>
                </a:cubicBezTo>
                <a:cubicBezTo>
                  <a:pt x="196" y="126"/>
                  <a:pt x="196" y="128"/>
                  <a:pt x="195" y="130"/>
                </a:cubicBezTo>
                <a:close/>
                <a:moveTo>
                  <a:pt x="208" y="102"/>
                </a:moveTo>
                <a:cubicBezTo>
                  <a:pt x="208" y="102"/>
                  <a:pt x="209" y="101"/>
                  <a:pt x="209" y="101"/>
                </a:cubicBezTo>
                <a:cubicBezTo>
                  <a:pt x="211" y="99"/>
                  <a:pt x="212" y="97"/>
                  <a:pt x="213" y="95"/>
                </a:cubicBezTo>
                <a:cubicBezTo>
                  <a:pt x="214" y="95"/>
                  <a:pt x="214" y="94"/>
                  <a:pt x="214" y="94"/>
                </a:cubicBezTo>
                <a:cubicBezTo>
                  <a:pt x="213" y="94"/>
                  <a:pt x="213" y="94"/>
                  <a:pt x="213" y="94"/>
                </a:cubicBezTo>
                <a:cubicBezTo>
                  <a:pt x="213" y="94"/>
                  <a:pt x="213" y="95"/>
                  <a:pt x="213" y="95"/>
                </a:cubicBezTo>
                <a:cubicBezTo>
                  <a:pt x="211" y="96"/>
                  <a:pt x="210" y="98"/>
                  <a:pt x="209" y="99"/>
                </a:cubicBezTo>
                <a:cubicBezTo>
                  <a:pt x="208" y="100"/>
                  <a:pt x="208" y="101"/>
                  <a:pt x="208" y="102"/>
                </a:cubicBezTo>
                <a:close/>
                <a:moveTo>
                  <a:pt x="181" y="76"/>
                </a:moveTo>
                <a:cubicBezTo>
                  <a:pt x="180" y="77"/>
                  <a:pt x="179" y="78"/>
                  <a:pt x="178" y="79"/>
                </a:cubicBezTo>
                <a:cubicBezTo>
                  <a:pt x="178" y="80"/>
                  <a:pt x="178" y="81"/>
                  <a:pt x="178" y="82"/>
                </a:cubicBezTo>
                <a:cubicBezTo>
                  <a:pt x="180" y="80"/>
                  <a:pt x="181" y="79"/>
                  <a:pt x="182" y="77"/>
                </a:cubicBezTo>
                <a:cubicBezTo>
                  <a:pt x="181" y="77"/>
                  <a:pt x="181" y="76"/>
                  <a:pt x="181" y="76"/>
                </a:cubicBezTo>
                <a:close/>
                <a:moveTo>
                  <a:pt x="163" y="58"/>
                </a:moveTo>
                <a:cubicBezTo>
                  <a:pt x="164" y="57"/>
                  <a:pt x="165" y="56"/>
                  <a:pt x="166" y="55"/>
                </a:cubicBezTo>
                <a:cubicBezTo>
                  <a:pt x="164" y="55"/>
                  <a:pt x="163" y="54"/>
                  <a:pt x="161" y="55"/>
                </a:cubicBezTo>
                <a:cubicBezTo>
                  <a:pt x="162" y="56"/>
                  <a:pt x="162" y="57"/>
                  <a:pt x="163" y="58"/>
                </a:cubicBezTo>
                <a:close/>
                <a:moveTo>
                  <a:pt x="105" y="66"/>
                </a:moveTo>
                <a:cubicBezTo>
                  <a:pt x="105" y="66"/>
                  <a:pt x="105" y="66"/>
                  <a:pt x="105" y="66"/>
                </a:cubicBezTo>
                <a:cubicBezTo>
                  <a:pt x="104" y="66"/>
                  <a:pt x="103" y="66"/>
                  <a:pt x="102" y="66"/>
                </a:cubicBezTo>
                <a:cubicBezTo>
                  <a:pt x="102" y="66"/>
                  <a:pt x="102" y="66"/>
                  <a:pt x="102" y="67"/>
                </a:cubicBezTo>
                <a:cubicBezTo>
                  <a:pt x="101" y="67"/>
                  <a:pt x="100" y="68"/>
                  <a:pt x="100" y="69"/>
                </a:cubicBezTo>
                <a:cubicBezTo>
                  <a:pt x="101" y="69"/>
                  <a:pt x="101" y="70"/>
                  <a:pt x="101" y="70"/>
                </a:cubicBezTo>
                <a:cubicBezTo>
                  <a:pt x="102" y="70"/>
                  <a:pt x="102" y="70"/>
                  <a:pt x="102" y="69"/>
                </a:cubicBezTo>
                <a:cubicBezTo>
                  <a:pt x="103" y="68"/>
                  <a:pt x="104" y="67"/>
                  <a:pt x="105" y="66"/>
                </a:cubicBezTo>
                <a:close/>
                <a:moveTo>
                  <a:pt x="43" y="69"/>
                </a:moveTo>
                <a:cubicBezTo>
                  <a:pt x="43" y="69"/>
                  <a:pt x="43" y="69"/>
                  <a:pt x="43" y="69"/>
                </a:cubicBezTo>
                <a:cubicBezTo>
                  <a:pt x="44" y="66"/>
                  <a:pt x="46" y="64"/>
                  <a:pt x="47" y="62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6" y="61"/>
                  <a:pt x="46" y="62"/>
                </a:cubicBezTo>
                <a:cubicBezTo>
                  <a:pt x="45" y="63"/>
                  <a:pt x="44" y="64"/>
                  <a:pt x="43" y="66"/>
                </a:cubicBezTo>
                <a:cubicBezTo>
                  <a:pt x="42" y="67"/>
                  <a:pt x="42" y="68"/>
                  <a:pt x="43" y="69"/>
                </a:cubicBezTo>
                <a:close/>
                <a:moveTo>
                  <a:pt x="49" y="92"/>
                </a:moveTo>
                <a:cubicBezTo>
                  <a:pt x="49" y="92"/>
                  <a:pt x="49" y="92"/>
                  <a:pt x="49" y="92"/>
                </a:cubicBezTo>
                <a:cubicBezTo>
                  <a:pt x="51" y="92"/>
                  <a:pt x="52" y="92"/>
                  <a:pt x="53" y="92"/>
                </a:cubicBezTo>
                <a:cubicBezTo>
                  <a:pt x="53" y="91"/>
                  <a:pt x="53" y="91"/>
                  <a:pt x="53" y="90"/>
                </a:cubicBezTo>
                <a:cubicBezTo>
                  <a:pt x="53" y="90"/>
                  <a:pt x="52" y="90"/>
                  <a:pt x="51" y="90"/>
                </a:cubicBezTo>
                <a:cubicBezTo>
                  <a:pt x="51" y="90"/>
                  <a:pt x="51" y="90"/>
                  <a:pt x="50" y="90"/>
                </a:cubicBezTo>
                <a:cubicBezTo>
                  <a:pt x="50" y="91"/>
                  <a:pt x="50" y="91"/>
                  <a:pt x="49" y="92"/>
                </a:cubicBezTo>
                <a:close/>
                <a:moveTo>
                  <a:pt x="149" y="76"/>
                </a:moveTo>
                <a:cubicBezTo>
                  <a:pt x="149" y="77"/>
                  <a:pt x="150" y="77"/>
                  <a:pt x="150" y="77"/>
                </a:cubicBezTo>
                <a:cubicBezTo>
                  <a:pt x="151" y="78"/>
                  <a:pt x="152" y="78"/>
                  <a:pt x="152" y="77"/>
                </a:cubicBezTo>
                <a:cubicBezTo>
                  <a:pt x="153" y="77"/>
                  <a:pt x="153" y="76"/>
                  <a:pt x="154" y="75"/>
                </a:cubicBezTo>
                <a:cubicBezTo>
                  <a:pt x="153" y="75"/>
                  <a:pt x="152" y="75"/>
                  <a:pt x="152" y="75"/>
                </a:cubicBezTo>
                <a:cubicBezTo>
                  <a:pt x="150" y="75"/>
                  <a:pt x="150" y="75"/>
                  <a:pt x="149" y="76"/>
                </a:cubicBezTo>
                <a:close/>
                <a:moveTo>
                  <a:pt x="202" y="86"/>
                </a:moveTo>
                <a:cubicBezTo>
                  <a:pt x="201" y="86"/>
                  <a:pt x="201" y="85"/>
                  <a:pt x="201" y="85"/>
                </a:cubicBezTo>
                <a:cubicBezTo>
                  <a:pt x="201" y="85"/>
                  <a:pt x="201" y="85"/>
                  <a:pt x="201" y="85"/>
                </a:cubicBezTo>
                <a:cubicBezTo>
                  <a:pt x="198" y="87"/>
                  <a:pt x="198" y="87"/>
                  <a:pt x="199" y="90"/>
                </a:cubicBezTo>
                <a:cubicBezTo>
                  <a:pt x="200" y="89"/>
                  <a:pt x="201" y="88"/>
                  <a:pt x="202" y="86"/>
                </a:cubicBezTo>
                <a:close/>
                <a:moveTo>
                  <a:pt x="116" y="48"/>
                </a:moveTo>
                <a:cubicBezTo>
                  <a:pt x="117" y="49"/>
                  <a:pt x="117" y="50"/>
                  <a:pt x="118" y="50"/>
                </a:cubicBezTo>
                <a:cubicBezTo>
                  <a:pt x="118" y="51"/>
                  <a:pt x="118" y="51"/>
                  <a:pt x="119" y="50"/>
                </a:cubicBezTo>
                <a:cubicBezTo>
                  <a:pt x="120" y="50"/>
                  <a:pt x="120" y="49"/>
                  <a:pt x="121" y="48"/>
                </a:cubicBezTo>
                <a:cubicBezTo>
                  <a:pt x="119" y="48"/>
                  <a:pt x="118" y="48"/>
                  <a:pt x="116" y="48"/>
                </a:cubicBezTo>
                <a:close/>
                <a:moveTo>
                  <a:pt x="146" y="86"/>
                </a:moveTo>
                <a:cubicBezTo>
                  <a:pt x="148" y="84"/>
                  <a:pt x="149" y="82"/>
                  <a:pt x="150" y="81"/>
                </a:cubicBezTo>
                <a:cubicBezTo>
                  <a:pt x="149" y="81"/>
                  <a:pt x="148" y="81"/>
                  <a:pt x="147" y="81"/>
                </a:cubicBezTo>
                <a:cubicBezTo>
                  <a:pt x="147" y="82"/>
                  <a:pt x="147" y="84"/>
                  <a:pt x="146" y="86"/>
                </a:cubicBezTo>
                <a:close/>
                <a:moveTo>
                  <a:pt x="15" y="70"/>
                </a:moveTo>
                <a:cubicBezTo>
                  <a:pt x="15" y="71"/>
                  <a:pt x="14" y="72"/>
                  <a:pt x="14" y="73"/>
                </a:cubicBezTo>
                <a:cubicBezTo>
                  <a:pt x="14" y="74"/>
                  <a:pt x="15" y="74"/>
                  <a:pt x="15" y="75"/>
                </a:cubicBezTo>
                <a:cubicBezTo>
                  <a:pt x="16" y="74"/>
                  <a:pt x="17" y="72"/>
                  <a:pt x="15" y="70"/>
                </a:cubicBezTo>
                <a:close/>
                <a:moveTo>
                  <a:pt x="116" y="66"/>
                </a:moveTo>
                <a:cubicBezTo>
                  <a:pt x="116" y="66"/>
                  <a:pt x="116" y="66"/>
                  <a:pt x="116" y="66"/>
                </a:cubicBezTo>
                <a:cubicBezTo>
                  <a:pt x="115" y="66"/>
                  <a:pt x="115" y="66"/>
                  <a:pt x="114" y="66"/>
                </a:cubicBezTo>
                <a:cubicBezTo>
                  <a:pt x="113" y="66"/>
                  <a:pt x="112" y="66"/>
                  <a:pt x="112" y="67"/>
                </a:cubicBezTo>
                <a:cubicBezTo>
                  <a:pt x="112" y="68"/>
                  <a:pt x="113" y="69"/>
                  <a:pt x="114" y="69"/>
                </a:cubicBezTo>
                <a:cubicBezTo>
                  <a:pt x="114" y="68"/>
                  <a:pt x="115" y="67"/>
                  <a:pt x="116" y="66"/>
                </a:cubicBezTo>
                <a:close/>
                <a:moveTo>
                  <a:pt x="212" y="103"/>
                </a:moveTo>
                <a:cubicBezTo>
                  <a:pt x="213" y="102"/>
                  <a:pt x="214" y="100"/>
                  <a:pt x="216" y="99"/>
                </a:cubicBezTo>
                <a:cubicBezTo>
                  <a:pt x="215" y="99"/>
                  <a:pt x="215" y="98"/>
                  <a:pt x="215" y="97"/>
                </a:cubicBezTo>
                <a:cubicBezTo>
                  <a:pt x="214" y="98"/>
                  <a:pt x="213" y="99"/>
                  <a:pt x="213" y="100"/>
                </a:cubicBezTo>
                <a:cubicBezTo>
                  <a:pt x="212" y="101"/>
                  <a:pt x="212" y="102"/>
                  <a:pt x="212" y="103"/>
                </a:cubicBezTo>
                <a:close/>
                <a:moveTo>
                  <a:pt x="97" y="60"/>
                </a:moveTo>
                <a:cubicBezTo>
                  <a:pt x="95" y="62"/>
                  <a:pt x="94" y="64"/>
                  <a:pt x="94" y="65"/>
                </a:cubicBezTo>
                <a:cubicBezTo>
                  <a:pt x="95" y="65"/>
                  <a:pt x="96" y="64"/>
                  <a:pt x="97" y="64"/>
                </a:cubicBezTo>
                <a:cubicBezTo>
                  <a:pt x="97" y="63"/>
                  <a:pt x="97" y="62"/>
                  <a:pt x="97" y="60"/>
                </a:cubicBezTo>
                <a:close/>
                <a:moveTo>
                  <a:pt x="104" y="94"/>
                </a:moveTo>
                <a:cubicBezTo>
                  <a:pt x="104" y="93"/>
                  <a:pt x="104" y="93"/>
                  <a:pt x="104" y="93"/>
                </a:cubicBezTo>
                <a:cubicBezTo>
                  <a:pt x="103" y="93"/>
                  <a:pt x="103" y="93"/>
                  <a:pt x="103" y="93"/>
                </a:cubicBezTo>
                <a:cubicBezTo>
                  <a:pt x="100" y="93"/>
                  <a:pt x="96" y="93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6" y="93"/>
                  <a:pt x="100" y="94"/>
                  <a:pt x="104" y="94"/>
                </a:cubicBezTo>
                <a:close/>
                <a:moveTo>
                  <a:pt x="208" y="48"/>
                </a:moveTo>
                <a:cubicBezTo>
                  <a:pt x="207" y="49"/>
                  <a:pt x="207" y="49"/>
                  <a:pt x="207" y="50"/>
                </a:cubicBezTo>
                <a:cubicBezTo>
                  <a:pt x="207" y="51"/>
                  <a:pt x="208" y="52"/>
                  <a:pt x="208" y="54"/>
                </a:cubicBezTo>
                <a:cubicBezTo>
                  <a:pt x="209" y="53"/>
                  <a:pt x="209" y="52"/>
                  <a:pt x="210" y="52"/>
                </a:cubicBezTo>
                <a:cubicBezTo>
                  <a:pt x="209" y="51"/>
                  <a:pt x="208" y="50"/>
                  <a:pt x="208" y="48"/>
                </a:cubicBezTo>
                <a:close/>
                <a:moveTo>
                  <a:pt x="125" y="69"/>
                </a:moveTo>
                <a:cubicBezTo>
                  <a:pt x="122" y="69"/>
                  <a:pt x="122" y="69"/>
                  <a:pt x="121" y="71"/>
                </a:cubicBezTo>
                <a:cubicBezTo>
                  <a:pt x="121" y="72"/>
                  <a:pt x="122" y="72"/>
                  <a:pt x="122" y="72"/>
                </a:cubicBezTo>
                <a:cubicBezTo>
                  <a:pt x="123" y="72"/>
                  <a:pt x="123" y="72"/>
                  <a:pt x="123" y="72"/>
                </a:cubicBezTo>
                <a:cubicBezTo>
                  <a:pt x="124" y="71"/>
                  <a:pt x="125" y="70"/>
                  <a:pt x="125" y="69"/>
                </a:cubicBezTo>
                <a:close/>
                <a:moveTo>
                  <a:pt x="189" y="62"/>
                </a:moveTo>
                <a:cubicBezTo>
                  <a:pt x="189" y="63"/>
                  <a:pt x="188" y="63"/>
                  <a:pt x="188" y="64"/>
                </a:cubicBezTo>
                <a:cubicBezTo>
                  <a:pt x="188" y="65"/>
                  <a:pt x="188" y="67"/>
                  <a:pt x="189" y="68"/>
                </a:cubicBezTo>
                <a:cubicBezTo>
                  <a:pt x="189" y="68"/>
                  <a:pt x="190" y="67"/>
                  <a:pt x="190" y="66"/>
                </a:cubicBezTo>
                <a:cubicBezTo>
                  <a:pt x="190" y="66"/>
                  <a:pt x="190" y="66"/>
                  <a:pt x="190" y="65"/>
                </a:cubicBezTo>
                <a:cubicBezTo>
                  <a:pt x="190" y="65"/>
                  <a:pt x="189" y="64"/>
                  <a:pt x="189" y="62"/>
                </a:cubicBezTo>
                <a:close/>
                <a:moveTo>
                  <a:pt x="61" y="90"/>
                </a:moveTo>
                <a:cubicBezTo>
                  <a:pt x="61" y="90"/>
                  <a:pt x="61" y="91"/>
                  <a:pt x="61" y="92"/>
                </a:cubicBezTo>
                <a:cubicBezTo>
                  <a:pt x="63" y="92"/>
                  <a:pt x="64" y="91"/>
                  <a:pt x="66" y="91"/>
                </a:cubicBezTo>
                <a:cubicBezTo>
                  <a:pt x="65" y="91"/>
                  <a:pt x="65" y="90"/>
                  <a:pt x="64" y="90"/>
                </a:cubicBezTo>
                <a:cubicBezTo>
                  <a:pt x="63" y="90"/>
                  <a:pt x="62" y="90"/>
                  <a:pt x="61" y="90"/>
                </a:cubicBezTo>
                <a:close/>
                <a:moveTo>
                  <a:pt x="107" y="71"/>
                </a:moveTo>
                <a:cubicBezTo>
                  <a:pt x="108" y="70"/>
                  <a:pt x="108" y="68"/>
                  <a:pt x="109" y="67"/>
                </a:cubicBezTo>
                <a:cubicBezTo>
                  <a:pt x="109" y="67"/>
                  <a:pt x="108" y="67"/>
                  <a:pt x="108" y="66"/>
                </a:cubicBezTo>
                <a:cubicBezTo>
                  <a:pt x="107" y="68"/>
                  <a:pt x="106" y="69"/>
                  <a:pt x="105" y="70"/>
                </a:cubicBezTo>
                <a:cubicBezTo>
                  <a:pt x="106" y="70"/>
                  <a:pt x="106" y="71"/>
                  <a:pt x="107" y="71"/>
                </a:cubicBezTo>
                <a:close/>
                <a:moveTo>
                  <a:pt x="23" y="45"/>
                </a:moveTo>
                <a:cubicBezTo>
                  <a:pt x="27" y="45"/>
                  <a:pt x="30" y="45"/>
                  <a:pt x="34" y="45"/>
                </a:cubicBezTo>
                <a:cubicBezTo>
                  <a:pt x="31" y="44"/>
                  <a:pt x="28" y="44"/>
                  <a:pt x="24" y="44"/>
                </a:cubicBezTo>
                <a:cubicBezTo>
                  <a:pt x="24" y="44"/>
                  <a:pt x="24" y="44"/>
                  <a:pt x="23" y="45"/>
                </a:cubicBezTo>
                <a:close/>
                <a:moveTo>
                  <a:pt x="88" y="48"/>
                </a:moveTo>
                <a:cubicBezTo>
                  <a:pt x="86" y="48"/>
                  <a:pt x="85" y="48"/>
                  <a:pt x="83" y="48"/>
                </a:cubicBezTo>
                <a:cubicBezTo>
                  <a:pt x="84" y="49"/>
                  <a:pt x="84" y="49"/>
                  <a:pt x="84" y="50"/>
                </a:cubicBezTo>
                <a:cubicBezTo>
                  <a:pt x="85" y="51"/>
                  <a:pt x="86" y="51"/>
                  <a:pt x="86" y="50"/>
                </a:cubicBezTo>
                <a:cubicBezTo>
                  <a:pt x="87" y="50"/>
                  <a:pt x="87" y="49"/>
                  <a:pt x="88" y="48"/>
                </a:cubicBezTo>
                <a:close/>
                <a:moveTo>
                  <a:pt x="192" y="69"/>
                </a:moveTo>
                <a:cubicBezTo>
                  <a:pt x="191" y="70"/>
                  <a:pt x="190" y="71"/>
                  <a:pt x="190" y="71"/>
                </a:cubicBezTo>
                <a:cubicBezTo>
                  <a:pt x="189" y="72"/>
                  <a:pt x="189" y="73"/>
                  <a:pt x="189" y="74"/>
                </a:cubicBezTo>
                <a:cubicBezTo>
                  <a:pt x="191" y="73"/>
                  <a:pt x="193" y="72"/>
                  <a:pt x="192" y="69"/>
                </a:cubicBezTo>
                <a:close/>
                <a:moveTo>
                  <a:pt x="112" y="75"/>
                </a:moveTo>
                <a:cubicBezTo>
                  <a:pt x="112" y="76"/>
                  <a:pt x="112" y="76"/>
                  <a:pt x="113" y="76"/>
                </a:cubicBezTo>
                <a:cubicBezTo>
                  <a:pt x="114" y="77"/>
                  <a:pt x="114" y="77"/>
                  <a:pt x="115" y="76"/>
                </a:cubicBezTo>
                <a:cubicBezTo>
                  <a:pt x="115" y="76"/>
                  <a:pt x="115" y="75"/>
                  <a:pt x="115" y="75"/>
                </a:cubicBezTo>
                <a:cubicBezTo>
                  <a:pt x="114" y="73"/>
                  <a:pt x="113" y="73"/>
                  <a:pt x="112" y="75"/>
                </a:cubicBezTo>
                <a:close/>
                <a:moveTo>
                  <a:pt x="213" y="49"/>
                </a:moveTo>
                <a:cubicBezTo>
                  <a:pt x="212" y="47"/>
                  <a:pt x="211" y="46"/>
                  <a:pt x="210" y="45"/>
                </a:cubicBezTo>
                <a:cubicBezTo>
                  <a:pt x="210" y="45"/>
                  <a:pt x="209" y="46"/>
                  <a:pt x="209" y="46"/>
                </a:cubicBezTo>
                <a:cubicBezTo>
                  <a:pt x="209" y="46"/>
                  <a:pt x="209" y="47"/>
                  <a:pt x="209" y="47"/>
                </a:cubicBezTo>
                <a:cubicBezTo>
                  <a:pt x="210" y="48"/>
                  <a:pt x="211" y="49"/>
                  <a:pt x="212" y="50"/>
                </a:cubicBezTo>
                <a:cubicBezTo>
                  <a:pt x="212" y="50"/>
                  <a:pt x="212" y="49"/>
                  <a:pt x="213" y="49"/>
                </a:cubicBezTo>
                <a:close/>
                <a:moveTo>
                  <a:pt x="16" y="47"/>
                </a:moveTo>
                <a:cubicBezTo>
                  <a:pt x="17" y="48"/>
                  <a:pt x="17" y="49"/>
                  <a:pt x="16" y="50"/>
                </a:cubicBezTo>
                <a:cubicBezTo>
                  <a:pt x="16" y="51"/>
                  <a:pt x="15" y="53"/>
                  <a:pt x="15" y="54"/>
                </a:cubicBezTo>
                <a:cubicBezTo>
                  <a:pt x="15" y="54"/>
                  <a:pt x="14" y="55"/>
                  <a:pt x="14" y="55"/>
                </a:cubicBezTo>
                <a:cubicBezTo>
                  <a:pt x="14" y="55"/>
                  <a:pt x="15" y="55"/>
                  <a:pt x="15" y="55"/>
                </a:cubicBezTo>
                <a:cubicBezTo>
                  <a:pt x="16" y="52"/>
                  <a:pt x="17" y="50"/>
                  <a:pt x="19" y="47"/>
                </a:cubicBezTo>
                <a:cubicBezTo>
                  <a:pt x="18" y="47"/>
                  <a:pt x="17" y="47"/>
                  <a:pt x="16" y="47"/>
                </a:cubicBezTo>
                <a:close/>
                <a:moveTo>
                  <a:pt x="81" y="60"/>
                </a:moveTo>
                <a:cubicBezTo>
                  <a:pt x="80" y="62"/>
                  <a:pt x="79" y="63"/>
                  <a:pt x="78" y="64"/>
                </a:cubicBezTo>
                <a:cubicBezTo>
                  <a:pt x="78" y="64"/>
                  <a:pt x="79" y="65"/>
                  <a:pt x="79" y="66"/>
                </a:cubicBezTo>
                <a:cubicBezTo>
                  <a:pt x="80" y="65"/>
                  <a:pt x="80" y="64"/>
                  <a:pt x="81" y="63"/>
                </a:cubicBezTo>
                <a:cubicBezTo>
                  <a:pt x="81" y="62"/>
                  <a:pt x="81" y="62"/>
                  <a:pt x="81" y="60"/>
                </a:cubicBezTo>
                <a:close/>
                <a:moveTo>
                  <a:pt x="29" y="67"/>
                </a:moveTo>
                <a:cubicBezTo>
                  <a:pt x="29" y="67"/>
                  <a:pt x="29" y="67"/>
                  <a:pt x="30" y="67"/>
                </a:cubicBezTo>
                <a:cubicBezTo>
                  <a:pt x="30" y="66"/>
                  <a:pt x="31" y="65"/>
                  <a:pt x="32" y="63"/>
                </a:cubicBezTo>
                <a:cubicBezTo>
                  <a:pt x="32" y="63"/>
                  <a:pt x="31" y="62"/>
                  <a:pt x="31" y="62"/>
                </a:cubicBezTo>
                <a:cubicBezTo>
                  <a:pt x="30" y="63"/>
                  <a:pt x="30" y="65"/>
                  <a:pt x="29" y="66"/>
                </a:cubicBezTo>
                <a:cubicBezTo>
                  <a:pt x="29" y="66"/>
                  <a:pt x="29" y="67"/>
                  <a:pt x="29" y="67"/>
                </a:cubicBezTo>
                <a:close/>
                <a:moveTo>
                  <a:pt x="104" y="75"/>
                </a:moveTo>
                <a:cubicBezTo>
                  <a:pt x="105" y="74"/>
                  <a:pt x="105" y="74"/>
                  <a:pt x="105" y="73"/>
                </a:cubicBezTo>
                <a:cubicBezTo>
                  <a:pt x="105" y="73"/>
                  <a:pt x="104" y="73"/>
                  <a:pt x="103" y="72"/>
                </a:cubicBezTo>
                <a:cubicBezTo>
                  <a:pt x="102" y="73"/>
                  <a:pt x="102" y="74"/>
                  <a:pt x="101" y="75"/>
                </a:cubicBezTo>
                <a:cubicBezTo>
                  <a:pt x="102" y="75"/>
                  <a:pt x="103" y="75"/>
                  <a:pt x="104" y="75"/>
                </a:cubicBezTo>
                <a:close/>
                <a:moveTo>
                  <a:pt x="195" y="17"/>
                </a:moveTo>
                <a:cubicBezTo>
                  <a:pt x="195" y="15"/>
                  <a:pt x="195" y="13"/>
                  <a:pt x="193" y="12"/>
                </a:cubicBezTo>
                <a:cubicBezTo>
                  <a:pt x="193" y="14"/>
                  <a:pt x="193" y="15"/>
                  <a:pt x="193" y="16"/>
                </a:cubicBezTo>
                <a:cubicBezTo>
                  <a:pt x="194" y="17"/>
                  <a:pt x="194" y="17"/>
                  <a:pt x="195" y="17"/>
                </a:cubicBezTo>
                <a:close/>
                <a:moveTo>
                  <a:pt x="216" y="87"/>
                </a:moveTo>
                <a:cubicBezTo>
                  <a:pt x="215" y="87"/>
                  <a:pt x="215" y="86"/>
                  <a:pt x="214" y="85"/>
                </a:cubicBezTo>
                <a:cubicBezTo>
                  <a:pt x="214" y="86"/>
                  <a:pt x="213" y="86"/>
                  <a:pt x="213" y="87"/>
                </a:cubicBezTo>
                <a:cubicBezTo>
                  <a:pt x="214" y="88"/>
                  <a:pt x="214" y="88"/>
                  <a:pt x="214" y="89"/>
                </a:cubicBezTo>
                <a:cubicBezTo>
                  <a:pt x="215" y="89"/>
                  <a:pt x="216" y="88"/>
                  <a:pt x="216" y="87"/>
                </a:cubicBezTo>
                <a:close/>
                <a:moveTo>
                  <a:pt x="121" y="74"/>
                </a:moveTo>
                <a:cubicBezTo>
                  <a:pt x="120" y="74"/>
                  <a:pt x="120" y="74"/>
                  <a:pt x="119" y="74"/>
                </a:cubicBezTo>
                <a:cubicBezTo>
                  <a:pt x="119" y="74"/>
                  <a:pt x="119" y="74"/>
                  <a:pt x="118" y="75"/>
                </a:cubicBezTo>
                <a:cubicBezTo>
                  <a:pt x="118" y="75"/>
                  <a:pt x="117" y="76"/>
                  <a:pt x="117" y="77"/>
                </a:cubicBezTo>
                <a:cubicBezTo>
                  <a:pt x="118" y="77"/>
                  <a:pt x="118" y="78"/>
                  <a:pt x="119" y="77"/>
                </a:cubicBezTo>
                <a:cubicBezTo>
                  <a:pt x="119" y="76"/>
                  <a:pt x="120" y="75"/>
                  <a:pt x="121" y="74"/>
                </a:cubicBezTo>
                <a:close/>
                <a:moveTo>
                  <a:pt x="65" y="58"/>
                </a:moveTo>
                <a:cubicBezTo>
                  <a:pt x="65" y="58"/>
                  <a:pt x="65" y="58"/>
                  <a:pt x="65" y="58"/>
                </a:cubicBezTo>
                <a:cubicBezTo>
                  <a:pt x="64" y="58"/>
                  <a:pt x="64" y="59"/>
                  <a:pt x="63" y="60"/>
                </a:cubicBezTo>
                <a:cubicBezTo>
                  <a:pt x="63" y="61"/>
                  <a:pt x="63" y="61"/>
                  <a:pt x="64" y="61"/>
                </a:cubicBezTo>
                <a:cubicBezTo>
                  <a:pt x="64" y="61"/>
                  <a:pt x="65" y="61"/>
                  <a:pt x="66" y="61"/>
                </a:cubicBezTo>
                <a:cubicBezTo>
                  <a:pt x="66" y="60"/>
                  <a:pt x="65" y="59"/>
                  <a:pt x="65" y="58"/>
                </a:cubicBezTo>
                <a:close/>
                <a:moveTo>
                  <a:pt x="182" y="61"/>
                </a:moveTo>
                <a:cubicBezTo>
                  <a:pt x="181" y="62"/>
                  <a:pt x="180" y="63"/>
                  <a:pt x="179" y="64"/>
                </a:cubicBezTo>
                <a:cubicBezTo>
                  <a:pt x="179" y="65"/>
                  <a:pt x="179" y="66"/>
                  <a:pt x="179" y="66"/>
                </a:cubicBezTo>
                <a:cubicBezTo>
                  <a:pt x="181" y="65"/>
                  <a:pt x="182" y="63"/>
                  <a:pt x="182" y="61"/>
                </a:cubicBezTo>
                <a:close/>
                <a:moveTo>
                  <a:pt x="138" y="85"/>
                </a:moveTo>
                <a:cubicBezTo>
                  <a:pt x="139" y="84"/>
                  <a:pt x="140" y="82"/>
                  <a:pt x="141" y="81"/>
                </a:cubicBezTo>
                <a:cubicBezTo>
                  <a:pt x="140" y="81"/>
                  <a:pt x="139" y="81"/>
                  <a:pt x="139" y="82"/>
                </a:cubicBezTo>
                <a:cubicBezTo>
                  <a:pt x="138" y="83"/>
                  <a:pt x="138" y="83"/>
                  <a:pt x="138" y="84"/>
                </a:cubicBezTo>
                <a:cubicBezTo>
                  <a:pt x="137" y="84"/>
                  <a:pt x="137" y="85"/>
                  <a:pt x="138" y="85"/>
                </a:cubicBezTo>
                <a:close/>
                <a:moveTo>
                  <a:pt x="133" y="64"/>
                </a:moveTo>
                <a:cubicBezTo>
                  <a:pt x="135" y="65"/>
                  <a:pt x="135" y="64"/>
                  <a:pt x="136" y="63"/>
                </a:cubicBezTo>
                <a:cubicBezTo>
                  <a:pt x="136" y="63"/>
                  <a:pt x="136" y="62"/>
                  <a:pt x="137" y="62"/>
                </a:cubicBezTo>
                <a:cubicBezTo>
                  <a:pt x="137" y="61"/>
                  <a:pt x="137" y="61"/>
                  <a:pt x="136" y="61"/>
                </a:cubicBezTo>
                <a:cubicBezTo>
                  <a:pt x="135" y="62"/>
                  <a:pt x="134" y="63"/>
                  <a:pt x="133" y="64"/>
                </a:cubicBezTo>
                <a:close/>
                <a:moveTo>
                  <a:pt x="22" y="67"/>
                </a:moveTo>
                <a:cubicBezTo>
                  <a:pt x="22" y="67"/>
                  <a:pt x="23" y="67"/>
                  <a:pt x="23" y="67"/>
                </a:cubicBezTo>
                <a:cubicBezTo>
                  <a:pt x="23" y="66"/>
                  <a:pt x="24" y="65"/>
                  <a:pt x="25" y="64"/>
                </a:cubicBezTo>
                <a:cubicBezTo>
                  <a:pt x="25" y="63"/>
                  <a:pt x="25" y="62"/>
                  <a:pt x="24" y="61"/>
                </a:cubicBezTo>
                <a:cubicBezTo>
                  <a:pt x="24" y="63"/>
                  <a:pt x="23" y="64"/>
                  <a:pt x="22" y="66"/>
                </a:cubicBezTo>
                <a:cubicBezTo>
                  <a:pt x="22" y="66"/>
                  <a:pt x="22" y="66"/>
                  <a:pt x="22" y="67"/>
                </a:cubicBezTo>
                <a:close/>
                <a:moveTo>
                  <a:pt x="209" y="62"/>
                </a:moveTo>
                <a:cubicBezTo>
                  <a:pt x="209" y="61"/>
                  <a:pt x="208" y="60"/>
                  <a:pt x="208" y="59"/>
                </a:cubicBezTo>
                <a:cubicBezTo>
                  <a:pt x="207" y="59"/>
                  <a:pt x="207" y="60"/>
                  <a:pt x="207" y="60"/>
                </a:cubicBezTo>
                <a:cubicBezTo>
                  <a:pt x="207" y="61"/>
                  <a:pt x="207" y="62"/>
                  <a:pt x="208" y="63"/>
                </a:cubicBezTo>
                <a:cubicBezTo>
                  <a:pt x="208" y="63"/>
                  <a:pt x="209" y="62"/>
                  <a:pt x="209" y="62"/>
                </a:cubicBezTo>
                <a:close/>
                <a:moveTo>
                  <a:pt x="197" y="104"/>
                </a:moveTo>
                <a:cubicBezTo>
                  <a:pt x="195" y="106"/>
                  <a:pt x="194" y="107"/>
                  <a:pt x="194" y="109"/>
                </a:cubicBezTo>
                <a:cubicBezTo>
                  <a:pt x="195" y="108"/>
                  <a:pt x="196" y="107"/>
                  <a:pt x="196" y="106"/>
                </a:cubicBezTo>
                <a:cubicBezTo>
                  <a:pt x="197" y="105"/>
                  <a:pt x="197" y="105"/>
                  <a:pt x="197" y="104"/>
                </a:cubicBezTo>
                <a:close/>
                <a:moveTo>
                  <a:pt x="165" y="82"/>
                </a:moveTo>
                <a:cubicBezTo>
                  <a:pt x="165" y="82"/>
                  <a:pt x="164" y="81"/>
                  <a:pt x="163" y="81"/>
                </a:cubicBezTo>
                <a:cubicBezTo>
                  <a:pt x="163" y="82"/>
                  <a:pt x="163" y="84"/>
                  <a:pt x="164" y="85"/>
                </a:cubicBezTo>
                <a:cubicBezTo>
                  <a:pt x="164" y="84"/>
                  <a:pt x="165" y="83"/>
                  <a:pt x="165" y="82"/>
                </a:cubicBezTo>
                <a:close/>
                <a:moveTo>
                  <a:pt x="194" y="55"/>
                </a:moveTo>
                <a:cubicBezTo>
                  <a:pt x="193" y="56"/>
                  <a:pt x="194" y="57"/>
                  <a:pt x="194" y="58"/>
                </a:cubicBezTo>
                <a:cubicBezTo>
                  <a:pt x="194" y="59"/>
                  <a:pt x="194" y="60"/>
                  <a:pt x="194" y="61"/>
                </a:cubicBezTo>
                <a:cubicBezTo>
                  <a:pt x="194" y="61"/>
                  <a:pt x="195" y="60"/>
                  <a:pt x="195" y="60"/>
                </a:cubicBezTo>
                <a:cubicBezTo>
                  <a:pt x="195" y="58"/>
                  <a:pt x="195" y="57"/>
                  <a:pt x="194" y="55"/>
                </a:cubicBezTo>
                <a:close/>
                <a:moveTo>
                  <a:pt x="27" y="56"/>
                </a:moveTo>
                <a:cubicBezTo>
                  <a:pt x="26" y="58"/>
                  <a:pt x="26" y="58"/>
                  <a:pt x="27" y="60"/>
                </a:cubicBezTo>
                <a:cubicBezTo>
                  <a:pt x="28" y="59"/>
                  <a:pt x="28" y="58"/>
                  <a:pt x="28" y="58"/>
                </a:cubicBezTo>
                <a:cubicBezTo>
                  <a:pt x="28" y="57"/>
                  <a:pt x="28" y="56"/>
                  <a:pt x="27" y="56"/>
                </a:cubicBezTo>
                <a:close/>
                <a:moveTo>
                  <a:pt x="198" y="73"/>
                </a:moveTo>
                <a:cubicBezTo>
                  <a:pt x="200" y="72"/>
                  <a:pt x="201" y="71"/>
                  <a:pt x="200" y="69"/>
                </a:cubicBezTo>
                <a:cubicBezTo>
                  <a:pt x="199" y="70"/>
                  <a:pt x="197" y="71"/>
                  <a:pt x="198" y="73"/>
                </a:cubicBezTo>
                <a:close/>
                <a:moveTo>
                  <a:pt x="206" y="81"/>
                </a:moveTo>
                <a:cubicBezTo>
                  <a:pt x="207" y="79"/>
                  <a:pt x="208" y="78"/>
                  <a:pt x="209" y="77"/>
                </a:cubicBezTo>
                <a:cubicBezTo>
                  <a:pt x="209" y="77"/>
                  <a:pt x="209" y="76"/>
                  <a:pt x="208" y="76"/>
                </a:cubicBezTo>
                <a:cubicBezTo>
                  <a:pt x="208" y="77"/>
                  <a:pt x="207" y="77"/>
                  <a:pt x="206" y="78"/>
                </a:cubicBezTo>
                <a:cubicBezTo>
                  <a:pt x="206" y="79"/>
                  <a:pt x="206" y="80"/>
                  <a:pt x="206" y="81"/>
                </a:cubicBezTo>
                <a:close/>
                <a:moveTo>
                  <a:pt x="219" y="101"/>
                </a:moveTo>
                <a:cubicBezTo>
                  <a:pt x="220" y="99"/>
                  <a:pt x="222" y="97"/>
                  <a:pt x="223" y="96"/>
                </a:cubicBezTo>
                <a:cubicBezTo>
                  <a:pt x="223" y="96"/>
                  <a:pt x="223" y="95"/>
                  <a:pt x="223" y="95"/>
                </a:cubicBezTo>
                <a:cubicBezTo>
                  <a:pt x="221" y="96"/>
                  <a:pt x="220" y="98"/>
                  <a:pt x="219" y="99"/>
                </a:cubicBezTo>
                <a:cubicBezTo>
                  <a:pt x="218" y="100"/>
                  <a:pt x="219" y="100"/>
                  <a:pt x="219" y="101"/>
                </a:cubicBezTo>
                <a:close/>
                <a:moveTo>
                  <a:pt x="210" y="94"/>
                </a:moveTo>
                <a:cubicBezTo>
                  <a:pt x="210" y="94"/>
                  <a:pt x="210" y="94"/>
                  <a:pt x="210" y="94"/>
                </a:cubicBezTo>
                <a:cubicBezTo>
                  <a:pt x="211" y="93"/>
                  <a:pt x="212" y="92"/>
                  <a:pt x="212" y="92"/>
                </a:cubicBezTo>
                <a:cubicBezTo>
                  <a:pt x="212" y="91"/>
                  <a:pt x="212" y="91"/>
                  <a:pt x="212" y="91"/>
                </a:cubicBezTo>
                <a:cubicBezTo>
                  <a:pt x="212" y="90"/>
                  <a:pt x="212" y="90"/>
                  <a:pt x="211" y="89"/>
                </a:cubicBezTo>
                <a:cubicBezTo>
                  <a:pt x="211" y="91"/>
                  <a:pt x="210" y="92"/>
                  <a:pt x="210" y="94"/>
                </a:cubicBezTo>
                <a:close/>
                <a:moveTo>
                  <a:pt x="93" y="55"/>
                </a:moveTo>
                <a:cubicBezTo>
                  <a:pt x="91" y="55"/>
                  <a:pt x="90" y="55"/>
                  <a:pt x="88" y="55"/>
                </a:cubicBezTo>
                <a:cubicBezTo>
                  <a:pt x="89" y="57"/>
                  <a:pt x="89" y="57"/>
                  <a:pt x="90" y="57"/>
                </a:cubicBezTo>
                <a:cubicBezTo>
                  <a:pt x="90" y="57"/>
                  <a:pt x="91" y="57"/>
                  <a:pt x="91" y="57"/>
                </a:cubicBezTo>
                <a:cubicBezTo>
                  <a:pt x="92" y="57"/>
                  <a:pt x="92" y="56"/>
                  <a:pt x="93" y="55"/>
                </a:cubicBezTo>
                <a:close/>
                <a:moveTo>
                  <a:pt x="146" y="75"/>
                </a:moveTo>
                <a:cubicBezTo>
                  <a:pt x="146" y="75"/>
                  <a:pt x="146" y="75"/>
                  <a:pt x="146" y="75"/>
                </a:cubicBezTo>
                <a:cubicBezTo>
                  <a:pt x="146" y="75"/>
                  <a:pt x="146" y="75"/>
                  <a:pt x="146" y="75"/>
                </a:cubicBezTo>
                <a:cubicBezTo>
                  <a:pt x="146" y="75"/>
                  <a:pt x="145" y="75"/>
                  <a:pt x="144" y="75"/>
                </a:cubicBezTo>
                <a:cubicBezTo>
                  <a:pt x="143" y="75"/>
                  <a:pt x="143" y="75"/>
                  <a:pt x="143" y="77"/>
                </a:cubicBezTo>
                <a:cubicBezTo>
                  <a:pt x="143" y="77"/>
                  <a:pt x="144" y="77"/>
                  <a:pt x="145" y="77"/>
                </a:cubicBezTo>
                <a:cubicBezTo>
                  <a:pt x="145" y="77"/>
                  <a:pt x="145" y="77"/>
                  <a:pt x="144" y="77"/>
                </a:cubicBezTo>
                <a:cubicBezTo>
                  <a:pt x="145" y="76"/>
                  <a:pt x="146" y="75"/>
                  <a:pt x="146" y="75"/>
                </a:cubicBezTo>
                <a:close/>
                <a:moveTo>
                  <a:pt x="60" y="78"/>
                </a:moveTo>
                <a:cubicBezTo>
                  <a:pt x="58" y="80"/>
                  <a:pt x="57" y="82"/>
                  <a:pt x="55" y="84"/>
                </a:cubicBezTo>
                <a:cubicBezTo>
                  <a:pt x="56" y="84"/>
                  <a:pt x="57" y="84"/>
                  <a:pt x="57" y="83"/>
                </a:cubicBezTo>
                <a:cubicBezTo>
                  <a:pt x="58" y="81"/>
                  <a:pt x="59" y="80"/>
                  <a:pt x="60" y="78"/>
                </a:cubicBezTo>
                <a:close/>
                <a:moveTo>
                  <a:pt x="196" y="35"/>
                </a:moveTo>
                <a:cubicBezTo>
                  <a:pt x="195" y="34"/>
                  <a:pt x="195" y="33"/>
                  <a:pt x="195" y="32"/>
                </a:cubicBezTo>
                <a:cubicBezTo>
                  <a:pt x="194" y="34"/>
                  <a:pt x="193" y="35"/>
                  <a:pt x="193" y="36"/>
                </a:cubicBezTo>
                <a:cubicBezTo>
                  <a:pt x="193" y="36"/>
                  <a:pt x="193" y="36"/>
                  <a:pt x="193" y="36"/>
                </a:cubicBezTo>
                <a:cubicBezTo>
                  <a:pt x="194" y="36"/>
                  <a:pt x="195" y="35"/>
                  <a:pt x="196" y="35"/>
                </a:cubicBezTo>
                <a:close/>
                <a:moveTo>
                  <a:pt x="184" y="143"/>
                </a:moveTo>
                <a:cubicBezTo>
                  <a:pt x="184" y="143"/>
                  <a:pt x="183" y="144"/>
                  <a:pt x="183" y="144"/>
                </a:cubicBezTo>
                <a:cubicBezTo>
                  <a:pt x="183" y="145"/>
                  <a:pt x="183" y="146"/>
                  <a:pt x="183" y="147"/>
                </a:cubicBezTo>
                <a:cubicBezTo>
                  <a:pt x="184" y="145"/>
                  <a:pt x="184" y="145"/>
                  <a:pt x="184" y="143"/>
                </a:cubicBezTo>
                <a:close/>
                <a:moveTo>
                  <a:pt x="159" y="67"/>
                </a:moveTo>
                <a:cubicBezTo>
                  <a:pt x="159" y="67"/>
                  <a:pt x="160" y="67"/>
                  <a:pt x="160" y="67"/>
                </a:cubicBezTo>
                <a:cubicBezTo>
                  <a:pt x="161" y="65"/>
                  <a:pt x="161" y="64"/>
                  <a:pt x="162" y="63"/>
                </a:cubicBezTo>
                <a:cubicBezTo>
                  <a:pt x="162" y="63"/>
                  <a:pt x="162" y="63"/>
                  <a:pt x="162" y="62"/>
                </a:cubicBezTo>
                <a:cubicBezTo>
                  <a:pt x="162" y="63"/>
                  <a:pt x="161" y="63"/>
                  <a:pt x="161" y="63"/>
                </a:cubicBezTo>
                <a:cubicBezTo>
                  <a:pt x="161" y="64"/>
                  <a:pt x="160" y="65"/>
                  <a:pt x="159" y="65"/>
                </a:cubicBezTo>
                <a:cubicBezTo>
                  <a:pt x="159" y="66"/>
                  <a:pt x="159" y="66"/>
                  <a:pt x="159" y="67"/>
                </a:cubicBezTo>
                <a:close/>
                <a:moveTo>
                  <a:pt x="116" y="84"/>
                </a:moveTo>
                <a:cubicBezTo>
                  <a:pt x="115" y="85"/>
                  <a:pt x="115" y="86"/>
                  <a:pt x="114" y="86"/>
                </a:cubicBezTo>
                <a:cubicBezTo>
                  <a:pt x="115" y="86"/>
                  <a:pt x="116" y="86"/>
                  <a:pt x="118" y="86"/>
                </a:cubicBezTo>
                <a:cubicBezTo>
                  <a:pt x="117" y="86"/>
                  <a:pt x="117" y="85"/>
                  <a:pt x="116" y="84"/>
                </a:cubicBezTo>
                <a:close/>
                <a:moveTo>
                  <a:pt x="171" y="79"/>
                </a:moveTo>
                <a:cubicBezTo>
                  <a:pt x="171" y="79"/>
                  <a:pt x="171" y="79"/>
                  <a:pt x="172" y="78"/>
                </a:cubicBezTo>
                <a:cubicBezTo>
                  <a:pt x="172" y="78"/>
                  <a:pt x="173" y="77"/>
                  <a:pt x="174" y="76"/>
                </a:cubicBezTo>
                <a:cubicBezTo>
                  <a:pt x="174" y="75"/>
                  <a:pt x="174" y="74"/>
                  <a:pt x="174" y="74"/>
                </a:cubicBezTo>
                <a:cubicBezTo>
                  <a:pt x="173" y="75"/>
                  <a:pt x="171" y="78"/>
                  <a:pt x="171" y="79"/>
                </a:cubicBezTo>
                <a:close/>
                <a:moveTo>
                  <a:pt x="207" y="95"/>
                </a:moveTo>
                <a:cubicBezTo>
                  <a:pt x="206" y="96"/>
                  <a:pt x="206" y="97"/>
                  <a:pt x="205" y="97"/>
                </a:cubicBezTo>
                <a:cubicBezTo>
                  <a:pt x="205" y="98"/>
                  <a:pt x="204" y="99"/>
                  <a:pt x="205" y="100"/>
                </a:cubicBezTo>
                <a:cubicBezTo>
                  <a:pt x="206" y="99"/>
                  <a:pt x="207" y="98"/>
                  <a:pt x="207" y="95"/>
                </a:cubicBezTo>
                <a:close/>
                <a:moveTo>
                  <a:pt x="121" y="57"/>
                </a:moveTo>
                <a:cubicBezTo>
                  <a:pt x="121" y="57"/>
                  <a:pt x="121" y="57"/>
                  <a:pt x="121" y="57"/>
                </a:cubicBezTo>
                <a:cubicBezTo>
                  <a:pt x="122" y="57"/>
                  <a:pt x="122" y="58"/>
                  <a:pt x="123" y="59"/>
                </a:cubicBezTo>
                <a:cubicBezTo>
                  <a:pt x="123" y="58"/>
                  <a:pt x="124" y="58"/>
                  <a:pt x="125" y="57"/>
                </a:cubicBezTo>
                <a:cubicBezTo>
                  <a:pt x="123" y="57"/>
                  <a:pt x="122" y="57"/>
                  <a:pt x="121" y="57"/>
                </a:cubicBezTo>
                <a:close/>
                <a:moveTo>
                  <a:pt x="24" y="47"/>
                </a:moveTo>
                <a:cubicBezTo>
                  <a:pt x="24" y="48"/>
                  <a:pt x="25" y="49"/>
                  <a:pt x="26" y="50"/>
                </a:cubicBezTo>
                <a:cubicBezTo>
                  <a:pt x="26" y="49"/>
                  <a:pt x="27" y="48"/>
                  <a:pt x="27" y="47"/>
                </a:cubicBezTo>
                <a:cubicBezTo>
                  <a:pt x="26" y="47"/>
                  <a:pt x="25" y="47"/>
                  <a:pt x="24" y="47"/>
                </a:cubicBezTo>
                <a:close/>
                <a:moveTo>
                  <a:pt x="97" y="74"/>
                </a:moveTo>
                <a:cubicBezTo>
                  <a:pt x="97" y="74"/>
                  <a:pt x="98" y="74"/>
                  <a:pt x="98" y="74"/>
                </a:cubicBezTo>
                <a:cubicBezTo>
                  <a:pt x="99" y="73"/>
                  <a:pt x="100" y="73"/>
                  <a:pt x="100" y="72"/>
                </a:cubicBezTo>
                <a:cubicBezTo>
                  <a:pt x="99" y="71"/>
                  <a:pt x="98" y="72"/>
                  <a:pt x="97" y="74"/>
                </a:cubicBezTo>
                <a:close/>
                <a:moveTo>
                  <a:pt x="186" y="107"/>
                </a:moveTo>
                <a:cubicBezTo>
                  <a:pt x="187" y="104"/>
                  <a:pt x="187" y="102"/>
                  <a:pt x="186" y="100"/>
                </a:cubicBezTo>
                <a:cubicBezTo>
                  <a:pt x="186" y="102"/>
                  <a:pt x="186" y="105"/>
                  <a:pt x="186" y="107"/>
                </a:cubicBezTo>
                <a:close/>
                <a:moveTo>
                  <a:pt x="131" y="69"/>
                </a:moveTo>
                <a:cubicBezTo>
                  <a:pt x="130" y="70"/>
                  <a:pt x="130" y="70"/>
                  <a:pt x="130" y="70"/>
                </a:cubicBezTo>
                <a:cubicBezTo>
                  <a:pt x="130" y="72"/>
                  <a:pt x="128" y="73"/>
                  <a:pt x="127" y="71"/>
                </a:cubicBezTo>
                <a:cubicBezTo>
                  <a:pt x="127" y="71"/>
                  <a:pt x="127" y="71"/>
                  <a:pt x="127" y="71"/>
                </a:cubicBezTo>
                <a:cubicBezTo>
                  <a:pt x="127" y="72"/>
                  <a:pt x="126" y="72"/>
                  <a:pt x="126" y="72"/>
                </a:cubicBezTo>
                <a:cubicBezTo>
                  <a:pt x="127" y="72"/>
                  <a:pt x="128" y="72"/>
                  <a:pt x="129" y="72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71"/>
                  <a:pt x="131" y="70"/>
                  <a:pt x="132" y="69"/>
                </a:cubicBezTo>
                <a:cubicBezTo>
                  <a:pt x="132" y="69"/>
                  <a:pt x="132" y="69"/>
                  <a:pt x="132" y="69"/>
                </a:cubicBezTo>
                <a:cubicBezTo>
                  <a:pt x="131" y="69"/>
                  <a:pt x="131" y="69"/>
                  <a:pt x="131" y="69"/>
                </a:cubicBezTo>
                <a:close/>
                <a:moveTo>
                  <a:pt x="140" y="75"/>
                </a:moveTo>
                <a:cubicBezTo>
                  <a:pt x="139" y="75"/>
                  <a:pt x="138" y="75"/>
                  <a:pt x="137" y="75"/>
                </a:cubicBezTo>
                <a:cubicBezTo>
                  <a:pt x="136" y="75"/>
                  <a:pt x="136" y="75"/>
                  <a:pt x="136" y="76"/>
                </a:cubicBezTo>
                <a:cubicBezTo>
                  <a:pt x="137" y="76"/>
                  <a:pt x="138" y="76"/>
                  <a:pt x="139" y="76"/>
                </a:cubicBezTo>
                <a:cubicBezTo>
                  <a:pt x="140" y="76"/>
                  <a:pt x="140" y="76"/>
                  <a:pt x="140" y="75"/>
                </a:cubicBezTo>
                <a:close/>
                <a:moveTo>
                  <a:pt x="184" y="95"/>
                </a:moveTo>
                <a:cubicBezTo>
                  <a:pt x="185" y="93"/>
                  <a:pt x="185" y="93"/>
                  <a:pt x="184" y="92"/>
                </a:cubicBezTo>
                <a:cubicBezTo>
                  <a:pt x="184" y="93"/>
                  <a:pt x="183" y="94"/>
                  <a:pt x="182" y="95"/>
                </a:cubicBezTo>
                <a:cubicBezTo>
                  <a:pt x="183" y="95"/>
                  <a:pt x="184" y="95"/>
                  <a:pt x="184" y="95"/>
                </a:cubicBezTo>
                <a:close/>
                <a:moveTo>
                  <a:pt x="92" y="62"/>
                </a:moveTo>
                <a:cubicBezTo>
                  <a:pt x="93" y="61"/>
                  <a:pt x="94" y="60"/>
                  <a:pt x="94" y="59"/>
                </a:cubicBezTo>
                <a:cubicBezTo>
                  <a:pt x="93" y="59"/>
                  <a:pt x="92" y="60"/>
                  <a:pt x="91" y="61"/>
                </a:cubicBezTo>
                <a:cubicBezTo>
                  <a:pt x="92" y="61"/>
                  <a:pt x="92" y="62"/>
                  <a:pt x="92" y="62"/>
                </a:cubicBezTo>
                <a:close/>
                <a:moveTo>
                  <a:pt x="188" y="131"/>
                </a:moveTo>
                <a:cubicBezTo>
                  <a:pt x="189" y="130"/>
                  <a:pt x="189" y="129"/>
                  <a:pt x="189" y="128"/>
                </a:cubicBezTo>
                <a:cubicBezTo>
                  <a:pt x="189" y="128"/>
                  <a:pt x="189" y="127"/>
                  <a:pt x="188" y="127"/>
                </a:cubicBezTo>
                <a:cubicBezTo>
                  <a:pt x="188" y="128"/>
                  <a:pt x="188" y="130"/>
                  <a:pt x="188" y="131"/>
                </a:cubicBezTo>
                <a:close/>
                <a:moveTo>
                  <a:pt x="81" y="90"/>
                </a:moveTo>
                <a:cubicBezTo>
                  <a:pt x="82" y="90"/>
                  <a:pt x="82" y="91"/>
                  <a:pt x="83" y="90"/>
                </a:cubicBezTo>
                <a:cubicBezTo>
                  <a:pt x="83" y="90"/>
                  <a:pt x="84" y="90"/>
                  <a:pt x="84" y="90"/>
                </a:cubicBezTo>
                <a:cubicBezTo>
                  <a:pt x="84" y="90"/>
                  <a:pt x="84" y="89"/>
                  <a:pt x="84" y="89"/>
                </a:cubicBezTo>
                <a:cubicBezTo>
                  <a:pt x="83" y="89"/>
                  <a:pt x="82" y="89"/>
                  <a:pt x="82" y="89"/>
                </a:cubicBezTo>
                <a:cubicBezTo>
                  <a:pt x="82" y="89"/>
                  <a:pt x="81" y="90"/>
                  <a:pt x="81" y="90"/>
                </a:cubicBezTo>
                <a:close/>
                <a:moveTo>
                  <a:pt x="25" y="86"/>
                </a:moveTo>
                <a:cubicBezTo>
                  <a:pt x="25" y="86"/>
                  <a:pt x="25" y="86"/>
                  <a:pt x="25" y="86"/>
                </a:cubicBezTo>
                <a:cubicBezTo>
                  <a:pt x="26" y="86"/>
                  <a:pt x="27" y="84"/>
                  <a:pt x="27" y="83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3"/>
                  <a:pt x="27" y="83"/>
                  <a:pt x="27" y="82"/>
                </a:cubicBezTo>
                <a:cubicBezTo>
                  <a:pt x="26" y="84"/>
                  <a:pt x="25" y="85"/>
                  <a:pt x="25" y="86"/>
                </a:cubicBezTo>
                <a:close/>
                <a:moveTo>
                  <a:pt x="201" y="91"/>
                </a:moveTo>
                <a:cubicBezTo>
                  <a:pt x="199" y="93"/>
                  <a:pt x="199" y="93"/>
                  <a:pt x="200" y="95"/>
                </a:cubicBezTo>
                <a:cubicBezTo>
                  <a:pt x="201" y="95"/>
                  <a:pt x="201" y="94"/>
                  <a:pt x="201" y="91"/>
                </a:cubicBezTo>
                <a:close/>
                <a:moveTo>
                  <a:pt x="200" y="78"/>
                </a:moveTo>
                <a:cubicBezTo>
                  <a:pt x="200" y="79"/>
                  <a:pt x="201" y="79"/>
                  <a:pt x="201" y="80"/>
                </a:cubicBezTo>
                <a:cubicBezTo>
                  <a:pt x="202" y="80"/>
                  <a:pt x="202" y="79"/>
                  <a:pt x="202" y="79"/>
                </a:cubicBezTo>
                <a:cubicBezTo>
                  <a:pt x="202" y="78"/>
                  <a:pt x="202" y="77"/>
                  <a:pt x="201" y="76"/>
                </a:cubicBezTo>
                <a:cubicBezTo>
                  <a:pt x="201" y="77"/>
                  <a:pt x="200" y="78"/>
                  <a:pt x="200" y="78"/>
                </a:cubicBezTo>
                <a:close/>
                <a:moveTo>
                  <a:pt x="128" y="64"/>
                </a:moveTo>
                <a:cubicBezTo>
                  <a:pt x="128" y="63"/>
                  <a:pt x="128" y="62"/>
                  <a:pt x="128" y="61"/>
                </a:cubicBezTo>
                <a:cubicBezTo>
                  <a:pt x="128" y="61"/>
                  <a:pt x="128" y="61"/>
                  <a:pt x="128" y="61"/>
                </a:cubicBezTo>
                <a:cubicBezTo>
                  <a:pt x="127" y="62"/>
                  <a:pt x="126" y="63"/>
                  <a:pt x="126" y="64"/>
                </a:cubicBezTo>
                <a:cubicBezTo>
                  <a:pt x="127" y="64"/>
                  <a:pt x="127" y="64"/>
                  <a:pt x="128" y="64"/>
                </a:cubicBezTo>
                <a:close/>
                <a:moveTo>
                  <a:pt x="187" y="75"/>
                </a:moveTo>
                <a:cubicBezTo>
                  <a:pt x="186" y="76"/>
                  <a:pt x="186" y="77"/>
                  <a:pt x="185" y="78"/>
                </a:cubicBezTo>
                <a:cubicBezTo>
                  <a:pt x="185" y="78"/>
                  <a:pt x="185" y="79"/>
                  <a:pt x="185" y="79"/>
                </a:cubicBezTo>
                <a:cubicBezTo>
                  <a:pt x="185" y="79"/>
                  <a:pt x="186" y="79"/>
                  <a:pt x="186" y="79"/>
                </a:cubicBezTo>
                <a:cubicBezTo>
                  <a:pt x="186" y="78"/>
                  <a:pt x="188" y="77"/>
                  <a:pt x="187" y="75"/>
                </a:cubicBezTo>
                <a:close/>
                <a:moveTo>
                  <a:pt x="77" y="91"/>
                </a:moveTo>
                <a:cubicBezTo>
                  <a:pt x="77" y="90"/>
                  <a:pt x="77" y="89"/>
                  <a:pt x="77" y="89"/>
                </a:cubicBezTo>
                <a:cubicBezTo>
                  <a:pt x="77" y="89"/>
                  <a:pt x="76" y="89"/>
                  <a:pt x="75" y="89"/>
                </a:cubicBezTo>
                <a:cubicBezTo>
                  <a:pt x="75" y="89"/>
                  <a:pt x="75" y="90"/>
                  <a:pt x="75" y="91"/>
                </a:cubicBezTo>
                <a:cubicBezTo>
                  <a:pt x="76" y="91"/>
                  <a:pt x="76" y="91"/>
                  <a:pt x="77" y="91"/>
                </a:cubicBezTo>
                <a:close/>
                <a:moveTo>
                  <a:pt x="107" y="76"/>
                </a:moveTo>
                <a:cubicBezTo>
                  <a:pt x="107" y="76"/>
                  <a:pt x="108" y="76"/>
                  <a:pt x="108" y="75"/>
                </a:cubicBezTo>
                <a:cubicBezTo>
                  <a:pt x="109" y="75"/>
                  <a:pt x="109" y="74"/>
                  <a:pt x="110" y="74"/>
                </a:cubicBezTo>
                <a:cubicBezTo>
                  <a:pt x="108" y="73"/>
                  <a:pt x="108" y="73"/>
                  <a:pt x="107" y="74"/>
                </a:cubicBezTo>
                <a:cubicBezTo>
                  <a:pt x="107" y="75"/>
                  <a:pt x="107" y="75"/>
                  <a:pt x="107" y="76"/>
                </a:cubicBezTo>
                <a:close/>
                <a:moveTo>
                  <a:pt x="3" y="43"/>
                </a:moveTo>
                <a:cubicBezTo>
                  <a:pt x="3" y="41"/>
                  <a:pt x="5" y="41"/>
                  <a:pt x="6" y="40"/>
                </a:cubicBezTo>
                <a:cubicBezTo>
                  <a:pt x="5" y="40"/>
                  <a:pt x="4" y="40"/>
                  <a:pt x="3" y="40"/>
                </a:cubicBezTo>
                <a:cubicBezTo>
                  <a:pt x="3" y="41"/>
                  <a:pt x="3" y="42"/>
                  <a:pt x="3" y="43"/>
                </a:cubicBezTo>
                <a:close/>
                <a:moveTo>
                  <a:pt x="189" y="83"/>
                </a:moveTo>
                <a:cubicBezTo>
                  <a:pt x="190" y="82"/>
                  <a:pt x="191" y="81"/>
                  <a:pt x="192" y="80"/>
                </a:cubicBezTo>
                <a:cubicBezTo>
                  <a:pt x="192" y="80"/>
                  <a:pt x="192" y="79"/>
                  <a:pt x="192" y="78"/>
                </a:cubicBezTo>
                <a:cubicBezTo>
                  <a:pt x="191" y="80"/>
                  <a:pt x="189" y="81"/>
                  <a:pt x="189" y="83"/>
                </a:cubicBezTo>
                <a:close/>
                <a:moveTo>
                  <a:pt x="197" y="46"/>
                </a:moveTo>
                <a:cubicBezTo>
                  <a:pt x="197" y="46"/>
                  <a:pt x="197" y="46"/>
                  <a:pt x="197" y="46"/>
                </a:cubicBezTo>
                <a:cubicBezTo>
                  <a:pt x="197" y="45"/>
                  <a:pt x="197" y="44"/>
                  <a:pt x="197" y="43"/>
                </a:cubicBezTo>
                <a:cubicBezTo>
                  <a:pt x="197" y="42"/>
                  <a:pt x="197" y="42"/>
                  <a:pt x="197" y="41"/>
                </a:cubicBezTo>
                <a:cubicBezTo>
                  <a:pt x="197" y="41"/>
                  <a:pt x="196" y="41"/>
                  <a:pt x="196" y="41"/>
                </a:cubicBezTo>
                <a:cubicBezTo>
                  <a:pt x="196" y="41"/>
                  <a:pt x="196" y="42"/>
                  <a:pt x="195" y="42"/>
                </a:cubicBezTo>
                <a:cubicBezTo>
                  <a:pt x="196" y="43"/>
                  <a:pt x="196" y="45"/>
                  <a:pt x="197" y="46"/>
                </a:cubicBezTo>
                <a:close/>
                <a:moveTo>
                  <a:pt x="19" y="67"/>
                </a:moveTo>
                <a:cubicBezTo>
                  <a:pt x="19" y="66"/>
                  <a:pt x="19" y="66"/>
                  <a:pt x="19" y="66"/>
                </a:cubicBezTo>
                <a:cubicBezTo>
                  <a:pt x="19" y="66"/>
                  <a:pt x="19" y="66"/>
                  <a:pt x="18" y="66"/>
                </a:cubicBezTo>
                <a:cubicBezTo>
                  <a:pt x="17" y="67"/>
                  <a:pt x="17" y="68"/>
                  <a:pt x="18" y="69"/>
                </a:cubicBezTo>
                <a:cubicBezTo>
                  <a:pt x="18" y="68"/>
                  <a:pt x="19" y="67"/>
                  <a:pt x="19" y="67"/>
                </a:cubicBezTo>
                <a:close/>
                <a:moveTo>
                  <a:pt x="24" y="79"/>
                </a:moveTo>
                <a:cubicBezTo>
                  <a:pt x="24" y="80"/>
                  <a:pt x="24" y="80"/>
                  <a:pt x="23" y="81"/>
                </a:cubicBezTo>
                <a:cubicBezTo>
                  <a:pt x="23" y="82"/>
                  <a:pt x="23" y="82"/>
                  <a:pt x="24" y="83"/>
                </a:cubicBezTo>
                <a:cubicBezTo>
                  <a:pt x="24" y="82"/>
                  <a:pt x="24" y="81"/>
                  <a:pt x="25" y="81"/>
                </a:cubicBezTo>
                <a:cubicBezTo>
                  <a:pt x="25" y="80"/>
                  <a:pt x="25" y="80"/>
                  <a:pt x="24" y="79"/>
                </a:cubicBezTo>
                <a:close/>
                <a:moveTo>
                  <a:pt x="18" y="79"/>
                </a:moveTo>
                <a:cubicBezTo>
                  <a:pt x="18" y="80"/>
                  <a:pt x="19" y="80"/>
                  <a:pt x="19" y="81"/>
                </a:cubicBezTo>
                <a:cubicBezTo>
                  <a:pt x="20" y="80"/>
                  <a:pt x="19" y="79"/>
                  <a:pt x="19" y="78"/>
                </a:cubicBezTo>
                <a:cubicBezTo>
                  <a:pt x="18" y="78"/>
                  <a:pt x="18" y="79"/>
                  <a:pt x="18" y="79"/>
                </a:cubicBezTo>
                <a:close/>
                <a:moveTo>
                  <a:pt x="20" y="64"/>
                </a:moveTo>
                <a:cubicBezTo>
                  <a:pt x="20" y="64"/>
                  <a:pt x="20" y="64"/>
                  <a:pt x="21" y="64"/>
                </a:cubicBezTo>
                <a:cubicBezTo>
                  <a:pt x="21" y="62"/>
                  <a:pt x="22" y="61"/>
                  <a:pt x="23" y="59"/>
                </a:cubicBezTo>
                <a:cubicBezTo>
                  <a:pt x="23" y="59"/>
                  <a:pt x="23" y="59"/>
                  <a:pt x="22" y="59"/>
                </a:cubicBezTo>
                <a:cubicBezTo>
                  <a:pt x="22" y="60"/>
                  <a:pt x="21" y="61"/>
                  <a:pt x="20" y="63"/>
                </a:cubicBezTo>
                <a:cubicBezTo>
                  <a:pt x="20" y="63"/>
                  <a:pt x="20" y="63"/>
                  <a:pt x="20" y="64"/>
                </a:cubicBezTo>
                <a:close/>
                <a:moveTo>
                  <a:pt x="214" y="70"/>
                </a:moveTo>
                <a:cubicBezTo>
                  <a:pt x="214" y="70"/>
                  <a:pt x="214" y="70"/>
                  <a:pt x="214" y="70"/>
                </a:cubicBezTo>
                <a:cubicBezTo>
                  <a:pt x="213" y="71"/>
                  <a:pt x="212" y="72"/>
                  <a:pt x="211" y="74"/>
                </a:cubicBezTo>
                <a:cubicBezTo>
                  <a:pt x="210" y="74"/>
                  <a:pt x="210" y="74"/>
                  <a:pt x="211" y="75"/>
                </a:cubicBezTo>
                <a:cubicBezTo>
                  <a:pt x="212" y="73"/>
                  <a:pt x="213" y="72"/>
                  <a:pt x="214" y="70"/>
                </a:cubicBezTo>
                <a:close/>
                <a:moveTo>
                  <a:pt x="200" y="131"/>
                </a:moveTo>
                <a:cubicBezTo>
                  <a:pt x="201" y="130"/>
                  <a:pt x="203" y="128"/>
                  <a:pt x="204" y="127"/>
                </a:cubicBezTo>
                <a:cubicBezTo>
                  <a:pt x="202" y="127"/>
                  <a:pt x="201" y="129"/>
                  <a:pt x="200" y="131"/>
                </a:cubicBezTo>
                <a:close/>
                <a:moveTo>
                  <a:pt x="108" y="53"/>
                </a:moveTo>
                <a:cubicBezTo>
                  <a:pt x="106" y="53"/>
                  <a:pt x="103" y="53"/>
                  <a:pt x="102" y="53"/>
                </a:cubicBezTo>
                <a:cubicBezTo>
                  <a:pt x="103" y="53"/>
                  <a:pt x="107" y="54"/>
                  <a:pt x="108" y="54"/>
                </a:cubicBezTo>
                <a:cubicBezTo>
                  <a:pt x="108" y="54"/>
                  <a:pt x="108" y="53"/>
                  <a:pt x="108" y="53"/>
                </a:cubicBezTo>
                <a:close/>
                <a:moveTo>
                  <a:pt x="41" y="51"/>
                </a:moveTo>
                <a:cubicBezTo>
                  <a:pt x="40" y="50"/>
                  <a:pt x="40" y="50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50"/>
                  <a:pt x="39" y="51"/>
                  <a:pt x="40" y="53"/>
                </a:cubicBezTo>
                <a:cubicBezTo>
                  <a:pt x="40" y="52"/>
                  <a:pt x="40" y="51"/>
                  <a:pt x="41" y="51"/>
                </a:cubicBezTo>
                <a:close/>
                <a:moveTo>
                  <a:pt x="154" y="83"/>
                </a:moveTo>
                <a:cubicBezTo>
                  <a:pt x="155" y="82"/>
                  <a:pt x="155" y="81"/>
                  <a:pt x="156" y="81"/>
                </a:cubicBezTo>
                <a:cubicBezTo>
                  <a:pt x="155" y="81"/>
                  <a:pt x="154" y="81"/>
                  <a:pt x="153" y="81"/>
                </a:cubicBezTo>
                <a:cubicBezTo>
                  <a:pt x="153" y="81"/>
                  <a:pt x="154" y="82"/>
                  <a:pt x="154" y="83"/>
                </a:cubicBezTo>
                <a:close/>
                <a:moveTo>
                  <a:pt x="114" y="60"/>
                </a:moveTo>
                <a:cubicBezTo>
                  <a:pt x="114" y="60"/>
                  <a:pt x="114" y="60"/>
                  <a:pt x="114" y="60"/>
                </a:cubicBezTo>
                <a:cubicBezTo>
                  <a:pt x="113" y="60"/>
                  <a:pt x="113" y="61"/>
                  <a:pt x="112" y="61"/>
                </a:cubicBezTo>
                <a:cubicBezTo>
                  <a:pt x="112" y="62"/>
                  <a:pt x="111" y="63"/>
                  <a:pt x="111" y="63"/>
                </a:cubicBezTo>
                <a:cubicBezTo>
                  <a:pt x="111" y="64"/>
                  <a:pt x="112" y="63"/>
                  <a:pt x="112" y="63"/>
                </a:cubicBezTo>
                <a:cubicBezTo>
                  <a:pt x="113" y="62"/>
                  <a:pt x="113" y="61"/>
                  <a:pt x="114" y="60"/>
                </a:cubicBezTo>
                <a:close/>
                <a:moveTo>
                  <a:pt x="128" y="82"/>
                </a:moveTo>
                <a:cubicBezTo>
                  <a:pt x="128" y="82"/>
                  <a:pt x="128" y="81"/>
                  <a:pt x="127" y="81"/>
                </a:cubicBezTo>
                <a:cubicBezTo>
                  <a:pt x="127" y="81"/>
                  <a:pt x="127" y="81"/>
                  <a:pt x="127" y="82"/>
                </a:cubicBezTo>
                <a:cubicBezTo>
                  <a:pt x="126" y="83"/>
                  <a:pt x="125" y="84"/>
                  <a:pt x="124" y="85"/>
                </a:cubicBezTo>
                <a:cubicBezTo>
                  <a:pt x="124" y="85"/>
                  <a:pt x="124" y="85"/>
                  <a:pt x="125" y="85"/>
                </a:cubicBezTo>
                <a:cubicBezTo>
                  <a:pt x="126" y="84"/>
                  <a:pt x="127" y="83"/>
                  <a:pt x="128" y="82"/>
                </a:cubicBezTo>
                <a:close/>
                <a:moveTo>
                  <a:pt x="195" y="38"/>
                </a:moveTo>
                <a:cubicBezTo>
                  <a:pt x="195" y="38"/>
                  <a:pt x="195" y="38"/>
                  <a:pt x="195" y="38"/>
                </a:cubicBezTo>
                <a:cubicBezTo>
                  <a:pt x="194" y="38"/>
                  <a:pt x="194" y="39"/>
                  <a:pt x="193" y="39"/>
                </a:cubicBezTo>
                <a:cubicBezTo>
                  <a:pt x="193" y="40"/>
                  <a:pt x="193" y="40"/>
                  <a:pt x="193" y="41"/>
                </a:cubicBezTo>
                <a:cubicBezTo>
                  <a:pt x="194" y="40"/>
                  <a:pt x="195" y="39"/>
                  <a:pt x="195" y="38"/>
                </a:cubicBezTo>
                <a:close/>
                <a:moveTo>
                  <a:pt x="191" y="90"/>
                </a:moveTo>
                <a:cubicBezTo>
                  <a:pt x="190" y="91"/>
                  <a:pt x="189" y="93"/>
                  <a:pt x="189" y="94"/>
                </a:cubicBezTo>
                <a:cubicBezTo>
                  <a:pt x="190" y="93"/>
                  <a:pt x="191" y="92"/>
                  <a:pt x="191" y="90"/>
                </a:cubicBezTo>
                <a:close/>
                <a:moveTo>
                  <a:pt x="204" y="28"/>
                </a:moveTo>
                <a:cubicBezTo>
                  <a:pt x="205" y="30"/>
                  <a:pt x="206" y="31"/>
                  <a:pt x="207" y="33"/>
                </a:cubicBezTo>
                <a:cubicBezTo>
                  <a:pt x="207" y="31"/>
                  <a:pt x="205" y="29"/>
                  <a:pt x="204" y="28"/>
                </a:cubicBezTo>
                <a:close/>
                <a:moveTo>
                  <a:pt x="76" y="80"/>
                </a:moveTo>
                <a:cubicBezTo>
                  <a:pt x="76" y="81"/>
                  <a:pt x="76" y="81"/>
                  <a:pt x="76" y="82"/>
                </a:cubicBezTo>
                <a:cubicBezTo>
                  <a:pt x="77" y="82"/>
                  <a:pt x="77" y="82"/>
                  <a:pt x="78" y="82"/>
                </a:cubicBezTo>
                <a:cubicBezTo>
                  <a:pt x="77" y="81"/>
                  <a:pt x="77" y="81"/>
                  <a:pt x="76" y="80"/>
                </a:cubicBezTo>
                <a:close/>
                <a:moveTo>
                  <a:pt x="195" y="68"/>
                </a:moveTo>
                <a:cubicBezTo>
                  <a:pt x="195" y="67"/>
                  <a:pt x="195" y="66"/>
                  <a:pt x="195" y="65"/>
                </a:cubicBezTo>
                <a:cubicBezTo>
                  <a:pt x="194" y="66"/>
                  <a:pt x="194" y="66"/>
                  <a:pt x="195" y="68"/>
                </a:cubicBezTo>
                <a:close/>
                <a:moveTo>
                  <a:pt x="21" y="95"/>
                </a:moveTo>
                <a:cubicBezTo>
                  <a:pt x="24" y="96"/>
                  <a:pt x="25" y="96"/>
                  <a:pt x="27" y="95"/>
                </a:cubicBezTo>
                <a:cubicBezTo>
                  <a:pt x="25" y="95"/>
                  <a:pt x="23" y="95"/>
                  <a:pt x="21" y="95"/>
                </a:cubicBezTo>
                <a:close/>
                <a:moveTo>
                  <a:pt x="164" y="65"/>
                </a:moveTo>
                <a:cubicBezTo>
                  <a:pt x="163" y="66"/>
                  <a:pt x="163" y="66"/>
                  <a:pt x="162" y="67"/>
                </a:cubicBezTo>
                <a:cubicBezTo>
                  <a:pt x="163" y="67"/>
                  <a:pt x="164" y="67"/>
                  <a:pt x="165" y="67"/>
                </a:cubicBezTo>
                <a:cubicBezTo>
                  <a:pt x="164" y="67"/>
                  <a:pt x="164" y="66"/>
                  <a:pt x="164" y="65"/>
                </a:cubicBezTo>
                <a:close/>
                <a:moveTo>
                  <a:pt x="216" y="61"/>
                </a:moveTo>
                <a:cubicBezTo>
                  <a:pt x="216" y="61"/>
                  <a:pt x="216" y="61"/>
                  <a:pt x="216" y="61"/>
                </a:cubicBezTo>
                <a:cubicBezTo>
                  <a:pt x="216" y="62"/>
                  <a:pt x="216" y="63"/>
                  <a:pt x="217" y="64"/>
                </a:cubicBezTo>
                <a:cubicBezTo>
                  <a:pt x="217" y="63"/>
                  <a:pt x="217" y="63"/>
                  <a:pt x="218" y="63"/>
                </a:cubicBezTo>
                <a:cubicBezTo>
                  <a:pt x="217" y="62"/>
                  <a:pt x="217" y="61"/>
                  <a:pt x="216" y="61"/>
                </a:cubicBezTo>
                <a:close/>
                <a:moveTo>
                  <a:pt x="174" y="87"/>
                </a:moveTo>
                <a:cubicBezTo>
                  <a:pt x="174" y="88"/>
                  <a:pt x="174" y="88"/>
                  <a:pt x="174" y="88"/>
                </a:cubicBezTo>
                <a:cubicBezTo>
                  <a:pt x="175" y="87"/>
                  <a:pt x="175" y="86"/>
                  <a:pt x="176" y="85"/>
                </a:cubicBezTo>
                <a:cubicBezTo>
                  <a:pt x="176" y="85"/>
                  <a:pt x="176" y="84"/>
                  <a:pt x="176" y="84"/>
                </a:cubicBezTo>
                <a:cubicBezTo>
                  <a:pt x="175" y="85"/>
                  <a:pt x="174" y="86"/>
                  <a:pt x="174" y="87"/>
                </a:cubicBezTo>
                <a:close/>
                <a:moveTo>
                  <a:pt x="181" y="84"/>
                </a:moveTo>
                <a:cubicBezTo>
                  <a:pt x="181" y="84"/>
                  <a:pt x="181" y="84"/>
                  <a:pt x="181" y="84"/>
                </a:cubicBezTo>
                <a:cubicBezTo>
                  <a:pt x="182" y="83"/>
                  <a:pt x="183" y="82"/>
                  <a:pt x="184" y="81"/>
                </a:cubicBezTo>
                <a:cubicBezTo>
                  <a:pt x="184" y="81"/>
                  <a:pt x="184" y="81"/>
                  <a:pt x="183" y="80"/>
                </a:cubicBezTo>
                <a:cubicBezTo>
                  <a:pt x="182" y="82"/>
                  <a:pt x="182" y="83"/>
                  <a:pt x="181" y="84"/>
                </a:cubicBezTo>
                <a:close/>
                <a:moveTo>
                  <a:pt x="87" y="85"/>
                </a:moveTo>
                <a:cubicBezTo>
                  <a:pt x="86" y="84"/>
                  <a:pt x="85" y="85"/>
                  <a:pt x="85" y="86"/>
                </a:cubicBezTo>
                <a:cubicBezTo>
                  <a:pt x="86" y="86"/>
                  <a:pt x="86" y="86"/>
                  <a:pt x="87" y="85"/>
                </a:cubicBezTo>
                <a:close/>
                <a:moveTo>
                  <a:pt x="148" y="63"/>
                </a:moveTo>
                <a:cubicBezTo>
                  <a:pt x="147" y="64"/>
                  <a:pt x="147" y="64"/>
                  <a:pt x="148" y="65"/>
                </a:cubicBezTo>
                <a:cubicBezTo>
                  <a:pt x="149" y="64"/>
                  <a:pt x="149" y="64"/>
                  <a:pt x="148" y="63"/>
                </a:cubicBezTo>
                <a:close/>
                <a:moveTo>
                  <a:pt x="81" y="93"/>
                </a:moveTo>
                <a:cubicBezTo>
                  <a:pt x="83" y="93"/>
                  <a:pt x="85" y="93"/>
                  <a:pt x="87" y="93"/>
                </a:cubicBezTo>
                <a:cubicBezTo>
                  <a:pt x="86" y="93"/>
                  <a:pt x="84" y="93"/>
                  <a:pt x="81" y="93"/>
                </a:cubicBezTo>
                <a:close/>
                <a:moveTo>
                  <a:pt x="82" y="66"/>
                </a:moveTo>
                <a:cubicBezTo>
                  <a:pt x="81" y="68"/>
                  <a:pt x="80" y="68"/>
                  <a:pt x="82" y="69"/>
                </a:cubicBezTo>
                <a:cubicBezTo>
                  <a:pt x="82" y="68"/>
                  <a:pt x="82" y="67"/>
                  <a:pt x="82" y="66"/>
                </a:cubicBezTo>
                <a:close/>
                <a:moveTo>
                  <a:pt x="121" y="66"/>
                </a:moveTo>
                <a:cubicBezTo>
                  <a:pt x="119" y="66"/>
                  <a:pt x="119" y="66"/>
                  <a:pt x="119" y="67"/>
                </a:cubicBezTo>
                <a:cubicBezTo>
                  <a:pt x="121" y="67"/>
                  <a:pt x="121" y="67"/>
                  <a:pt x="121" y="66"/>
                </a:cubicBezTo>
                <a:close/>
                <a:moveTo>
                  <a:pt x="13" y="77"/>
                </a:moveTo>
                <a:cubicBezTo>
                  <a:pt x="13" y="78"/>
                  <a:pt x="13" y="80"/>
                  <a:pt x="13" y="81"/>
                </a:cubicBezTo>
                <a:cubicBezTo>
                  <a:pt x="14" y="79"/>
                  <a:pt x="13" y="78"/>
                  <a:pt x="13" y="77"/>
                </a:cubicBezTo>
                <a:close/>
                <a:moveTo>
                  <a:pt x="122" y="54"/>
                </a:moveTo>
                <a:cubicBezTo>
                  <a:pt x="123" y="54"/>
                  <a:pt x="125" y="54"/>
                  <a:pt x="127" y="53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25" y="53"/>
                  <a:pt x="124" y="53"/>
                  <a:pt x="122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2" y="53"/>
                  <a:pt x="122" y="53"/>
                  <a:pt x="122" y="54"/>
                </a:cubicBezTo>
                <a:close/>
                <a:moveTo>
                  <a:pt x="163" y="72"/>
                </a:moveTo>
                <a:cubicBezTo>
                  <a:pt x="163" y="71"/>
                  <a:pt x="163" y="71"/>
                  <a:pt x="163" y="71"/>
                </a:cubicBezTo>
                <a:cubicBezTo>
                  <a:pt x="162" y="71"/>
                  <a:pt x="161" y="71"/>
                  <a:pt x="160" y="71"/>
                </a:cubicBezTo>
                <a:cubicBezTo>
                  <a:pt x="160" y="71"/>
                  <a:pt x="160" y="71"/>
                  <a:pt x="160" y="71"/>
                </a:cubicBezTo>
                <a:cubicBezTo>
                  <a:pt x="160" y="71"/>
                  <a:pt x="160" y="72"/>
                  <a:pt x="160" y="72"/>
                </a:cubicBezTo>
                <a:cubicBezTo>
                  <a:pt x="161" y="72"/>
                  <a:pt x="162" y="72"/>
                  <a:pt x="163" y="72"/>
                </a:cubicBezTo>
                <a:close/>
                <a:moveTo>
                  <a:pt x="79" y="85"/>
                </a:moveTo>
                <a:cubicBezTo>
                  <a:pt x="77" y="85"/>
                  <a:pt x="76" y="85"/>
                  <a:pt x="75" y="86"/>
                </a:cubicBezTo>
                <a:cubicBezTo>
                  <a:pt x="77" y="86"/>
                  <a:pt x="78" y="86"/>
                  <a:pt x="79" y="85"/>
                </a:cubicBezTo>
                <a:close/>
                <a:moveTo>
                  <a:pt x="193" y="25"/>
                </a:moveTo>
                <a:cubicBezTo>
                  <a:pt x="194" y="24"/>
                  <a:pt x="194" y="24"/>
                  <a:pt x="193" y="22"/>
                </a:cubicBezTo>
                <a:cubicBezTo>
                  <a:pt x="193" y="23"/>
                  <a:pt x="193" y="24"/>
                  <a:pt x="193" y="25"/>
                </a:cubicBezTo>
                <a:close/>
                <a:moveTo>
                  <a:pt x="59" y="90"/>
                </a:moveTo>
                <a:cubicBezTo>
                  <a:pt x="58" y="90"/>
                  <a:pt x="58" y="90"/>
                  <a:pt x="57" y="91"/>
                </a:cubicBezTo>
                <a:cubicBezTo>
                  <a:pt x="57" y="91"/>
                  <a:pt x="58" y="92"/>
                  <a:pt x="58" y="92"/>
                </a:cubicBezTo>
                <a:cubicBezTo>
                  <a:pt x="58" y="92"/>
                  <a:pt x="59" y="91"/>
                  <a:pt x="59" y="91"/>
                </a:cubicBezTo>
                <a:cubicBezTo>
                  <a:pt x="59" y="91"/>
                  <a:pt x="59" y="90"/>
                  <a:pt x="59" y="90"/>
                </a:cubicBezTo>
                <a:close/>
                <a:moveTo>
                  <a:pt x="21" y="74"/>
                </a:moveTo>
                <a:cubicBezTo>
                  <a:pt x="20" y="75"/>
                  <a:pt x="20" y="76"/>
                  <a:pt x="21" y="77"/>
                </a:cubicBezTo>
                <a:cubicBezTo>
                  <a:pt x="22" y="75"/>
                  <a:pt x="22" y="75"/>
                  <a:pt x="21" y="74"/>
                </a:cubicBezTo>
                <a:close/>
                <a:moveTo>
                  <a:pt x="178" y="57"/>
                </a:moveTo>
                <a:cubicBezTo>
                  <a:pt x="177" y="57"/>
                  <a:pt x="177" y="57"/>
                  <a:pt x="176" y="57"/>
                </a:cubicBezTo>
                <a:cubicBezTo>
                  <a:pt x="176" y="58"/>
                  <a:pt x="177" y="58"/>
                  <a:pt x="177" y="59"/>
                </a:cubicBezTo>
                <a:cubicBezTo>
                  <a:pt x="177" y="58"/>
                  <a:pt x="178" y="58"/>
                  <a:pt x="178" y="57"/>
                </a:cubicBezTo>
                <a:close/>
                <a:moveTo>
                  <a:pt x="232" y="72"/>
                </a:moveTo>
                <a:cubicBezTo>
                  <a:pt x="233" y="74"/>
                  <a:pt x="234" y="76"/>
                  <a:pt x="235" y="76"/>
                </a:cubicBezTo>
                <a:cubicBezTo>
                  <a:pt x="234" y="75"/>
                  <a:pt x="233" y="73"/>
                  <a:pt x="232" y="72"/>
                </a:cubicBezTo>
                <a:close/>
                <a:moveTo>
                  <a:pt x="106" y="64"/>
                </a:moveTo>
                <a:cubicBezTo>
                  <a:pt x="106" y="63"/>
                  <a:pt x="106" y="62"/>
                  <a:pt x="105" y="62"/>
                </a:cubicBezTo>
                <a:cubicBezTo>
                  <a:pt x="105" y="63"/>
                  <a:pt x="104" y="63"/>
                  <a:pt x="104" y="64"/>
                </a:cubicBezTo>
                <a:cubicBezTo>
                  <a:pt x="105" y="64"/>
                  <a:pt x="105" y="64"/>
                  <a:pt x="106" y="64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1" y="85"/>
                  <a:pt x="42" y="85"/>
                  <a:pt x="42" y="85"/>
                </a:cubicBezTo>
                <a:cubicBezTo>
                  <a:pt x="42" y="84"/>
                  <a:pt x="42" y="84"/>
                  <a:pt x="43" y="83"/>
                </a:cubicBezTo>
                <a:cubicBezTo>
                  <a:pt x="42" y="83"/>
                  <a:pt x="42" y="83"/>
                  <a:pt x="42" y="83"/>
                </a:cubicBezTo>
                <a:cubicBezTo>
                  <a:pt x="42" y="84"/>
                  <a:pt x="41" y="84"/>
                  <a:pt x="41" y="85"/>
                </a:cubicBezTo>
                <a:close/>
                <a:moveTo>
                  <a:pt x="41" y="47"/>
                </a:moveTo>
                <a:cubicBezTo>
                  <a:pt x="42" y="48"/>
                  <a:pt x="42" y="48"/>
                  <a:pt x="42" y="49"/>
                </a:cubicBezTo>
                <a:cubicBezTo>
                  <a:pt x="43" y="48"/>
                  <a:pt x="43" y="48"/>
                  <a:pt x="43" y="47"/>
                </a:cubicBezTo>
                <a:cubicBezTo>
                  <a:pt x="43" y="47"/>
                  <a:pt x="42" y="47"/>
                  <a:pt x="41" y="47"/>
                </a:cubicBezTo>
                <a:close/>
                <a:moveTo>
                  <a:pt x="180" y="90"/>
                </a:moveTo>
                <a:cubicBezTo>
                  <a:pt x="180" y="90"/>
                  <a:pt x="180" y="90"/>
                  <a:pt x="179" y="90"/>
                </a:cubicBezTo>
                <a:cubicBezTo>
                  <a:pt x="179" y="90"/>
                  <a:pt x="179" y="91"/>
                  <a:pt x="179" y="92"/>
                </a:cubicBezTo>
                <a:cubicBezTo>
                  <a:pt x="180" y="91"/>
                  <a:pt x="180" y="91"/>
                  <a:pt x="180" y="90"/>
                </a:cubicBezTo>
                <a:close/>
                <a:moveTo>
                  <a:pt x="95" y="78"/>
                </a:moveTo>
                <a:cubicBezTo>
                  <a:pt x="96" y="77"/>
                  <a:pt x="96" y="77"/>
                  <a:pt x="96" y="76"/>
                </a:cubicBezTo>
                <a:cubicBezTo>
                  <a:pt x="96" y="76"/>
                  <a:pt x="95" y="76"/>
                  <a:pt x="95" y="77"/>
                </a:cubicBezTo>
                <a:cubicBezTo>
                  <a:pt x="95" y="77"/>
                  <a:pt x="95" y="78"/>
                  <a:pt x="95" y="78"/>
                </a:cubicBezTo>
                <a:close/>
                <a:moveTo>
                  <a:pt x="182" y="88"/>
                </a:moveTo>
                <a:cubicBezTo>
                  <a:pt x="182" y="88"/>
                  <a:pt x="182" y="88"/>
                  <a:pt x="182" y="88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3" y="86"/>
                  <a:pt x="184" y="86"/>
                  <a:pt x="184" y="85"/>
                </a:cubicBezTo>
                <a:cubicBezTo>
                  <a:pt x="183" y="86"/>
                  <a:pt x="182" y="87"/>
                  <a:pt x="182" y="88"/>
                </a:cubicBezTo>
                <a:close/>
                <a:moveTo>
                  <a:pt x="78" y="73"/>
                </a:moveTo>
                <a:cubicBezTo>
                  <a:pt x="78" y="73"/>
                  <a:pt x="78" y="73"/>
                  <a:pt x="78" y="73"/>
                </a:cubicBezTo>
                <a:cubicBezTo>
                  <a:pt x="77" y="74"/>
                  <a:pt x="76" y="75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7" y="75"/>
                  <a:pt x="78" y="74"/>
                  <a:pt x="78" y="73"/>
                </a:cubicBezTo>
                <a:close/>
                <a:moveTo>
                  <a:pt x="129" y="93"/>
                </a:moveTo>
                <a:cubicBezTo>
                  <a:pt x="130" y="92"/>
                  <a:pt x="130" y="92"/>
                  <a:pt x="131" y="91"/>
                </a:cubicBezTo>
                <a:cubicBezTo>
                  <a:pt x="129" y="91"/>
                  <a:pt x="129" y="91"/>
                  <a:pt x="129" y="93"/>
                </a:cubicBezTo>
                <a:close/>
                <a:moveTo>
                  <a:pt x="110" y="71"/>
                </a:moveTo>
                <a:cubicBezTo>
                  <a:pt x="110" y="71"/>
                  <a:pt x="111" y="71"/>
                  <a:pt x="112" y="71"/>
                </a:cubicBezTo>
                <a:cubicBezTo>
                  <a:pt x="111" y="70"/>
                  <a:pt x="111" y="70"/>
                  <a:pt x="111" y="70"/>
                </a:cubicBezTo>
                <a:cubicBezTo>
                  <a:pt x="110" y="70"/>
                  <a:pt x="110" y="70"/>
                  <a:pt x="110" y="71"/>
                </a:cubicBezTo>
                <a:close/>
                <a:moveTo>
                  <a:pt x="124" y="62"/>
                </a:moveTo>
                <a:cubicBezTo>
                  <a:pt x="125" y="60"/>
                  <a:pt x="126" y="60"/>
                  <a:pt x="126" y="59"/>
                </a:cubicBezTo>
                <a:cubicBezTo>
                  <a:pt x="124" y="61"/>
                  <a:pt x="124" y="61"/>
                  <a:pt x="124" y="62"/>
                </a:cubicBezTo>
                <a:close/>
                <a:moveTo>
                  <a:pt x="104" y="80"/>
                </a:moveTo>
                <a:cubicBezTo>
                  <a:pt x="105" y="79"/>
                  <a:pt x="105" y="79"/>
                  <a:pt x="106" y="78"/>
                </a:cubicBezTo>
                <a:cubicBezTo>
                  <a:pt x="105" y="78"/>
                  <a:pt x="105" y="78"/>
                  <a:pt x="104" y="80"/>
                </a:cubicBezTo>
                <a:close/>
                <a:moveTo>
                  <a:pt x="88" y="90"/>
                </a:moveTo>
                <a:cubicBezTo>
                  <a:pt x="89" y="90"/>
                  <a:pt x="89" y="90"/>
                  <a:pt x="90" y="90"/>
                </a:cubicBezTo>
                <a:cubicBezTo>
                  <a:pt x="90" y="90"/>
                  <a:pt x="90" y="90"/>
                  <a:pt x="90" y="90"/>
                </a:cubicBezTo>
                <a:cubicBezTo>
                  <a:pt x="90" y="90"/>
                  <a:pt x="90" y="89"/>
                  <a:pt x="90" y="89"/>
                </a:cubicBezTo>
                <a:cubicBezTo>
                  <a:pt x="89" y="89"/>
                  <a:pt x="89" y="90"/>
                  <a:pt x="88" y="90"/>
                </a:cubicBezTo>
                <a:close/>
                <a:moveTo>
                  <a:pt x="194" y="88"/>
                </a:moveTo>
                <a:cubicBezTo>
                  <a:pt x="194" y="88"/>
                  <a:pt x="194" y="88"/>
                  <a:pt x="194" y="88"/>
                </a:cubicBezTo>
                <a:cubicBezTo>
                  <a:pt x="195" y="88"/>
                  <a:pt x="195" y="87"/>
                  <a:pt x="195" y="87"/>
                </a:cubicBezTo>
                <a:cubicBezTo>
                  <a:pt x="196" y="86"/>
                  <a:pt x="196" y="86"/>
                  <a:pt x="195" y="85"/>
                </a:cubicBezTo>
                <a:cubicBezTo>
                  <a:pt x="195" y="86"/>
                  <a:pt x="194" y="87"/>
                  <a:pt x="194" y="88"/>
                </a:cubicBezTo>
                <a:close/>
                <a:moveTo>
                  <a:pt x="16" y="62"/>
                </a:moveTo>
                <a:cubicBezTo>
                  <a:pt x="15" y="63"/>
                  <a:pt x="16" y="64"/>
                  <a:pt x="16" y="64"/>
                </a:cubicBezTo>
                <a:cubicBezTo>
                  <a:pt x="16" y="64"/>
                  <a:pt x="17" y="64"/>
                  <a:pt x="17" y="63"/>
                </a:cubicBezTo>
                <a:cubicBezTo>
                  <a:pt x="17" y="63"/>
                  <a:pt x="16" y="62"/>
                  <a:pt x="16" y="62"/>
                </a:cubicBezTo>
                <a:close/>
                <a:moveTo>
                  <a:pt x="26" y="66"/>
                </a:moveTo>
                <a:cubicBezTo>
                  <a:pt x="24" y="68"/>
                  <a:pt x="24" y="69"/>
                  <a:pt x="25" y="69"/>
                </a:cubicBezTo>
                <a:cubicBezTo>
                  <a:pt x="25" y="68"/>
                  <a:pt x="26" y="67"/>
                  <a:pt x="26" y="66"/>
                </a:cubicBezTo>
                <a:close/>
                <a:moveTo>
                  <a:pt x="66" y="65"/>
                </a:moveTo>
                <a:cubicBezTo>
                  <a:pt x="66" y="64"/>
                  <a:pt x="66" y="64"/>
                  <a:pt x="66" y="63"/>
                </a:cubicBezTo>
                <a:cubicBezTo>
                  <a:pt x="66" y="63"/>
                  <a:pt x="65" y="63"/>
                  <a:pt x="65" y="64"/>
                </a:cubicBezTo>
                <a:cubicBezTo>
                  <a:pt x="65" y="64"/>
                  <a:pt x="65" y="64"/>
                  <a:pt x="66" y="65"/>
                </a:cubicBezTo>
                <a:close/>
                <a:moveTo>
                  <a:pt x="114" y="54"/>
                </a:moveTo>
                <a:cubicBezTo>
                  <a:pt x="114" y="53"/>
                  <a:pt x="113" y="53"/>
                  <a:pt x="113" y="53"/>
                </a:cubicBezTo>
                <a:cubicBezTo>
                  <a:pt x="112" y="53"/>
                  <a:pt x="112" y="53"/>
                  <a:pt x="112" y="54"/>
                </a:cubicBezTo>
                <a:cubicBezTo>
                  <a:pt x="112" y="54"/>
                  <a:pt x="113" y="54"/>
                  <a:pt x="114" y="54"/>
                </a:cubicBezTo>
                <a:close/>
                <a:moveTo>
                  <a:pt x="149" y="58"/>
                </a:moveTo>
                <a:cubicBezTo>
                  <a:pt x="149" y="58"/>
                  <a:pt x="150" y="57"/>
                  <a:pt x="150" y="57"/>
                </a:cubicBezTo>
                <a:cubicBezTo>
                  <a:pt x="149" y="57"/>
                  <a:pt x="149" y="57"/>
                  <a:pt x="148" y="57"/>
                </a:cubicBezTo>
                <a:cubicBezTo>
                  <a:pt x="148" y="58"/>
                  <a:pt x="149" y="58"/>
                  <a:pt x="149" y="58"/>
                </a:cubicBezTo>
                <a:close/>
                <a:moveTo>
                  <a:pt x="12" y="66"/>
                </a:moveTo>
                <a:cubicBezTo>
                  <a:pt x="12" y="65"/>
                  <a:pt x="12" y="65"/>
                  <a:pt x="13" y="64"/>
                </a:cubicBezTo>
                <a:cubicBezTo>
                  <a:pt x="12" y="64"/>
                  <a:pt x="11" y="65"/>
                  <a:pt x="12" y="66"/>
                </a:cubicBezTo>
                <a:close/>
                <a:moveTo>
                  <a:pt x="171" y="64"/>
                </a:moveTo>
                <a:cubicBezTo>
                  <a:pt x="171" y="64"/>
                  <a:pt x="171" y="64"/>
                  <a:pt x="171" y="64"/>
                </a:cubicBezTo>
                <a:cubicBezTo>
                  <a:pt x="171" y="63"/>
                  <a:pt x="171" y="63"/>
                  <a:pt x="171" y="62"/>
                </a:cubicBezTo>
                <a:cubicBezTo>
                  <a:pt x="171" y="63"/>
                  <a:pt x="171" y="63"/>
                  <a:pt x="171" y="64"/>
                </a:cubicBezTo>
                <a:close/>
                <a:moveTo>
                  <a:pt x="83" y="57"/>
                </a:moveTo>
                <a:cubicBezTo>
                  <a:pt x="84" y="57"/>
                  <a:pt x="85" y="57"/>
                  <a:pt x="85" y="55"/>
                </a:cubicBezTo>
                <a:cubicBezTo>
                  <a:pt x="84" y="56"/>
                  <a:pt x="84" y="57"/>
                  <a:pt x="83" y="57"/>
                </a:cubicBezTo>
                <a:close/>
                <a:moveTo>
                  <a:pt x="90" y="79"/>
                </a:moveTo>
                <a:cubicBezTo>
                  <a:pt x="90" y="79"/>
                  <a:pt x="89" y="80"/>
                  <a:pt x="88" y="81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0"/>
                  <a:pt x="90" y="80"/>
                  <a:pt x="90" y="79"/>
                </a:cubicBezTo>
                <a:close/>
                <a:moveTo>
                  <a:pt x="199" y="81"/>
                </a:moveTo>
                <a:cubicBezTo>
                  <a:pt x="199" y="81"/>
                  <a:pt x="198" y="81"/>
                  <a:pt x="198" y="81"/>
                </a:cubicBezTo>
                <a:cubicBezTo>
                  <a:pt x="198" y="82"/>
                  <a:pt x="198" y="82"/>
                  <a:pt x="198" y="83"/>
                </a:cubicBezTo>
                <a:cubicBezTo>
                  <a:pt x="199" y="83"/>
                  <a:pt x="199" y="82"/>
                  <a:pt x="199" y="82"/>
                </a:cubicBezTo>
                <a:cubicBezTo>
                  <a:pt x="199" y="82"/>
                  <a:pt x="199" y="81"/>
                  <a:pt x="199" y="81"/>
                </a:cubicBezTo>
                <a:close/>
                <a:moveTo>
                  <a:pt x="153" y="54"/>
                </a:moveTo>
                <a:cubicBezTo>
                  <a:pt x="153" y="54"/>
                  <a:pt x="153" y="54"/>
                  <a:pt x="153" y="54"/>
                </a:cubicBezTo>
                <a:cubicBezTo>
                  <a:pt x="152" y="54"/>
                  <a:pt x="152" y="54"/>
                  <a:pt x="151" y="54"/>
                </a:cubicBezTo>
                <a:cubicBezTo>
                  <a:pt x="152" y="54"/>
                  <a:pt x="152" y="55"/>
                  <a:pt x="152" y="55"/>
                </a:cubicBezTo>
                <a:cubicBezTo>
                  <a:pt x="152" y="55"/>
                  <a:pt x="153" y="54"/>
                  <a:pt x="153" y="54"/>
                </a:cubicBezTo>
                <a:close/>
                <a:moveTo>
                  <a:pt x="150" y="61"/>
                </a:moveTo>
                <a:cubicBezTo>
                  <a:pt x="151" y="60"/>
                  <a:pt x="152" y="60"/>
                  <a:pt x="152" y="59"/>
                </a:cubicBezTo>
                <a:cubicBezTo>
                  <a:pt x="150" y="60"/>
                  <a:pt x="150" y="60"/>
                  <a:pt x="150" y="61"/>
                </a:cubicBezTo>
                <a:close/>
                <a:moveTo>
                  <a:pt x="110" y="79"/>
                </a:moveTo>
                <a:cubicBezTo>
                  <a:pt x="110" y="79"/>
                  <a:pt x="110" y="79"/>
                  <a:pt x="110" y="79"/>
                </a:cubicBezTo>
                <a:cubicBezTo>
                  <a:pt x="111" y="79"/>
                  <a:pt x="111" y="79"/>
                  <a:pt x="112" y="79"/>
                </a:cubicBezTo>
                <a:cubicBezTo>
                  <a:pt x="111" y="79"/>
                  <a:pt x="111" y="79"/>
                  <a:pt x="110" y="79"/>
                </a:cubicBezTo>
                <a:close/>
                <a:moveTo>
                  <a:pt x="40" y="72"/>
                </a:moveTo>
                <a:cubicBezTo>
                  <a:pt x="41" y="71"/>
                  <a:pt x="41" y="70"/>
                  <a:pt x="40" y="70"/>
                </a:cubicBezTo>
                <a:cubicBezTo>
                  <a:pt x="40" y="70"/>
                  <a:pt x="40" y="70"/>
                  <a:pt x="40" y="71"/>
                </a:cubicBezTo>
                <a:cubicBezTo>
                  <a:pt x="40" y="71"/>
                  <a:pt x="40" y="71"/>
                  <a:pt x="40" y="71"/>
                </a:cubicBezTo>
                <a:cubicBezTo>
                  <a:pt x="40" y="71"/>
                  <a:pt x="40" y="71"/>
                  <a:pt x="40" y="72"/>
                </a:cubicBezTo>
                <a:close/>
                <a:moveTo>
                  <a:pt x="205" y="47"/>
                </a:moveTo>
                <a:cubicBezTo>
                  <a:pt x="206" y="46"/>
                  <a:pt x="206" y="46"/>
                  <a:pt x="204" y="44"/>
                </a:cubicBezTo>
                <a:cubicBezTo>
                  <a:pt x="205" y="45"/>
                  <a:pt x="205" y="46"/>
                  <a:pt x="205" y="47"/>
                </a:cubicBezTo>
                <a:close/>
                <a:moveTo>
                  <a:pt x="47" y="90"/>
                </a:moveTo>
                <a:cubicBezTo>
                  <a:pt x="46" y="90"/>
                  <a:pt x="46" y="91"/>
                  <a:pt x="46" y="92"/>
                </a:cubicBezTo>
                <a:cubicBezTo>
                  <a:pt x="47" y="91"/>
                  <a:pt x="47" y="91"/>
                  <a:pt x="47" y="90"/>
                </a:cubicBezTo>
                <a:close/>
                <a:moveTo>
                  <a:pt x="173" y="69"/>
                </a:moveTo>
                <a:cubicBezTo>
                  <a:pt x="173" y="68"/>
                  <a:pt x="172" y="67"/>
                  <a:pt x="172" y="67"/>
                </a:cubicBezTo>
                <a:cubicBezTo>
                  <a:pt x="172" y="67"/>
                  <a:pt x="172" y="68"/>
                  <a:pt x="171" y="68"/>
                </a:cubicBezTo>
                <a:cubicBezTo>
                  <a:pt x="172" y="68"/>
                  <a:pt x="172" y="68"/>
                  <a:pt x="173" y="69"/>
                </a:cubicBezTo>
                <a:close/>
                <a:moveTo>
                  <a:pt x="116" y="70"/>
                </a:moveTo>
                <a:cubicBezTo>
                  <a:pt x="116" y="71"/>
                  <a:pt x="115" y="71"/>
                  <a:pt x="115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1"/>
                  <a:pt x="116" y="71"/>
                  <a:pt x="116" y="70"/>
                </a:cubicBezTo>
                <a:close/>
                <a:moveTo>
                  <a:pt x="193" y="49"/>
                </a:moveTo>
                <a:cubicBezTo>
                  <a:pt x="194" y="49"/>
                  <a:pt x="194" y="49"/>
                  <a:pt x="194" y="49"/>
                </a:cubicBezTo>
                <a:cubicBezTo>
                  <a:pt x="194" y="48"/>
                  <a:pt x="194" y="47"/>
                  <a:pt x="193" y="46"/>
                </a:cubicBezTo>
                <a:cubicBezTo>
                  <a:pt x="193" y="47"/>
                  <a:pt x="193" y="48"/>
                  <a:pt x="193" y="49"/>
                </a:cubicBezTo>
                <a:close/>
                <a:moveTo>
                  <a:pt x="206" y="118"/>
                </a:moveTo>
                <a:cubicBezTo>
                  <a:pt x="207" y="117"/>
                  <a:pt x="207" y="116"/>
                  <a:pt x="208" y="115"/>
                </a:cubicBezTo>
                <a:cubicBezTo>
                  <a:pt x="208" y="115"/>
                  <a:pt x="208" y="115"/>
                  <a:pt x="208" y="115"/>
                </a:cubicBezTo>
                <a:cubicBezTo>
                  <a:pt x="207" y="116"/>
                  <a:pt x="206" y="116"/>
                  <a:pt x="206" y="118"/>
                </a:cubicBezTo>
                <a:close/>
                <a:moveTo>
                  <a:pt x="146" y="59"/>
                </a:moveTo>
                <a:cubicBezTo>
                  <a:pt x="146" y="59"/>
                  <a:pt x="146" y="60"/>
                  <a:pt x="146" y="61"/>
                </a:cubicBezTo>
                <a:cubicBezTo>
                  <a:pt x="147" y="60"/>
                  <a:pt x="147" y="60"/>
                  <a:pt x="146" y="59"/>
                </a:cubicBezTo>
                <a:close/>
                <a:moveTo>
                  <a:pt x="95" y="90"/>
                </a:moveTo>
                <a:cubicBezTo>
                  <a:pt x="94" y="89"/>
                  <a:pt x="93" y="89"/>
                  <a:pt x="93" y="90"/>
                </a:cubicBezTo>
                <a:cubicBezTo>
                  <a:pt x="94" y="90"/>
                  <a:pt x="94" y="90"/>
                  <a:pt x="95" y="90"/>
                </a:cubicBezTo>
                <a:close/>
                <a:moveTo>
                  <a:pt x="134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5" y="79"/>
                  <a:pt x="135" y="79"/>
                  <a:pt x="136" y="79"/>
                </a:cubicBezTo>
                <a:cubicBezTo>
                  <a:pt x="136" y="79"/>
                  <a:pt x="136" y="78"/>
                  <a:pt x="136" y="78"/>
                </a:cubicBezTo>
                <a:cubicBezTo>
                  <a:pt x="135" y="78"/>
                  <a:pt x="135" y="78"/>
                  <a:pt x="134" y="78"/>
                </a:cubicBezTo>
                <a:close/>
                <a:moveTo>
                  <a:pt x="28" y="79"/>
                </a:moveTo>
                <a:cubicBezTo>
                  <a:pt x="28" y="80"/>
                  <a:pt x="29" y="80"/>
                  <a:pt x="29" y="81"/>
                </a:cubicBezTo>
                <a:cubicBezTo>
                  <a:pt x="29" y="80"/>
                  <a:pt x="29" y="80"/>
                  <a:pt x="28" y="79"/>
                </a:cubicBezTo>
                <a:close/>
                <a:moveTo>
                  <a:pt x="113" y="84"/>
                </a:moveTo>
                <a:cubicBezTo>
                  <a:pt x="113" y="84"/>
                  <a:pt x="114" y="83"/>
                  <a:pt x="114" y="82"/>
                </a:cubicBezTo>
                <a:cubicBezTo>
                  <a:pt x="113" y="83"/>
                  <a:pt x="113" y="83"/>
                  <a:pt x="113" y="84"/>
                </a:cubicBezTo>
                <a:close/>
                <a:moveTo>
                  <a:pt x="14" y="94"/>
                </a:moveTo>
                <a:cubicBezTo>
                  <a:pt x="14" y="95"/>
                  <a:pt x="14" y="95"/>
                  <a:pt x="16" y="95"/>
                </a:cubicBezTo>
                <a:cubicBezTo>
                  <a:pt x="15" y="94"/>
                  <a:pt x="15" y="94"/>
                  <a:pt x="14" y="94"/>
                </a:cubicBezTo>
                <a:close/>
                <a:moveTo>
                  <a:pt x="140" y="65"/>
                </a:moveTo>
                <a:cubicBezTo>
                  <a:pt x="139" y="64"/>
                  <a:pt x="139" y="64"/>
                  <a:pt x="139" y="63"/>
                </a:cubicBezTo>
                <a:cubicBezTo>
                  <a:pt x="138" y="64"/>
                  <a:pt x="138" y="64"/>
                  <a:pt x="138" y="65"/>
                </a:cubicBezTo>
                <a:cubicBezTo>
                  <a:pt x="139" y="65"/>
                  <a:pt x="139" y="65"/>
                  <a:pt x="140" y="65"/>
                </a:cubicBezTo>
                <a:close/>
                <a:moveTo>
                  <a:pt x="217" y="82"/>
                </a:moveTo>
                <a:cubicBezTo>
                  <a:pt x="216" y="83"/>
                  <a:pt x="216" y="83"/>
                  <a:pt x="217" y="84"/>
                </a:cubicBezTo>
                <a:cubicBezTo>
                  <a:pt x="217" y="83"/>
                  <a:pt x="217" y="83"/>
                  <a:pt x="217" y="82"/>
                </a:cubicBezTo>
                <a:close/>
                <a:moveTo>
                  <a:pt x="173" y="93"/>
                </a:moveTo>
                <a:cubicBezTo>
                  <a:pt x="173" y="93"/>
                  <a:pt x="173" y="93"/>
                  <a:pt x="173" y="93"/>
                </a:cubicBezTo>
                <a:cubicBezTo>
                  <a:pt x="173" y="93"/>
                  <a:pt x="172" y="93"/>
                  <a:pt x="172" y="94"/>
                </a:cubicBezTo>
                <a:cubicBezTo>
                  <a:pt x="172" y="94"/>
                  <a:pt x="173" y="94"/>
                  <a:pt x="173" y="94"/>
                </a:cubicBezTo>
                <a:cubicBezTo>
                  <a:pt x="173" y="93"/>
                  <a:pt x="173" y="93"/>
                  <a:pt x="173" y="93"/>
                </a:cubicBezTo>
                <a:close/>
                <a:moveTo>
                  <a:pt x="73" y="55"/>
                </a:moveTo>
                <a:cubicBezTo>
                  <a:pt x="73" y="55"/>
                  <a:pt x="73" y="54"/>
                  <a:pt x="73" y="54"/>
                </a:cubicBezTo>
                <a:cubicBezTo>
                  <a:pt x="73" y="54"/>
                  <a:pt x="73" y="54"/>
                  <a:pt x="72" y="54"/>
                </a:cubicBezTo>
                <a:cubicBezTo>
                  <a:pt x="72" y="54"/>
                  <a:pt x="73" y="55"/>
                  <a:pt x="73" y="55"/>
                </a:cubicBezTo>
                <a:close/>
                <a:moveTo>
                  <a:pt x="28" y="74"/>
                </a:moveTo>
                <a:cubicBezTo>
                  <a:pt x="28" y="74"/>
                  <a:pt x="28" y="74"/>
                  <a:pt x="28" y="74"/>
                </a:cubicBezTo>
                <a:cubicBezTo>
                  <a:pt x="28" y="74"/>
                  <a:pt x="29" y="74"/>
                  <a:pt x="29" y="73"/>
                </a:cubicBezTo>
                <a:cubicBezTo>
                  <a:pt x="28" y="73"/>
                  <a:pt x="28" y="74"/>
                  <a:pt x="28" y="74"/>
                </a:cubicBezTo>
                <a:close/>
                <a:moveTo>
                  <a:pt x="138" y="59"/>
                </a:moveTo>
                <a:cubicBezTo>
                  <a:pt x="138" y="59"/>
                  <a:pt x="139" y="59"/>
                  <a:pt x="139" y="59"/>
                </a:cubicBezTo>
                <a:cubicBezTo>
                  <a:pt x="139" y="59"/>
                  <a:pt x="139" y="58"/>
                  <a:pt x="140" y="58"/>
                </a:cubicBezTo>
                <a:cubicBezTo>
                  <a:pt x="139" y="58"/>
                  <a:pt x="139" y="58"/>
                  <a:pt x="138" y="59"/>
                </a:cubicBezTo>
                <a:close/>
                <a:moveTo>
                  <a:pt x="188" y="137"/>
                </a:moveTo>
                <a:cubicBezTo>
                  <a:pt x="188" y="136"/>
                  <a:pt x="188" y="136"/>
                  <a:pt x="188" y="135"/>
                </a:cubicBezTo>
                <a:cubicBezTo>
                  <a:pt x="188" y="135"/>
                  <a:pt x="188" y="135"/>
                  <a:pt x="188" y="135"/>
                </a:cubicBezTo>
                <a:cubicBezTo>
                  <a:pt x="188" y="136"/>
                  <a:pt x="188" y="136"/>
                  <a:pt x="188" y="137"/>
                </a:cubicBezTo>
                <a:close/>
                <a:moveTo>
                  <a:pt x="203" y="49"/>
                </a:moveTo>
                <a:cubicBezTo>
                  <a:pt x="203" y="49"/>
                  <a:pt x="203" y="50"/>
                  <a:pt x="203" y="50"/>
                </a:cubicBezTo>
                <a:cubicBezTo>
                  <a:pt x="203" y="50"/>
                  <a:pt x="203" y="49"/>
                  <a:pt x="203" y="49"/>
                </a:cubicBezTo>
                <a:close/>
                <a:moveTo>
                  <a:pt x="115" y="63"/>
                </a:moveTo>
                <a:cubicBezTo>
                  <a:pt x="115" y="63"/>
                  <a:pt x="115" y="63"/>
                  <a:pt x="116" y="63"/>
                </a:cubicBezTo>
                <a:cubicBezTo>
                  <a:pt x="116" y="63"/>
                  <a:pt x="115" y="63"/>
                  <a:pt x="115" y="62"/>
                </a:cubicBezTo>
                <a:cubicBezTo>
                  <a:pt x="115" y="63"/>
                  <a:pt x="115" y="63"/>
                  <a:pt x="115" y="63"/>
                </a:cubicBezTo>
                <a:close/>
                <a:moveTo>
                  <a:pt x="26" y="71"/>
                </a:moveTo>
                <a:cubicBezTo>
                  <a:pt x="27" y="71"/>
                  <a:pt x="28" y="70"/>
                  <a:pt x="27" y="69"/>
                </a:cubicBezTo>
                <a:cubicBezTo>
                  <a:pt x="27" y="70"/>
                  <a:pt x="27" y="71"/>
                  <a:pt x="26" y="71"/>
                </a:cubicBezTo>
                <a:close/>
                <a:moveTo>
                  <a:pt x="187" y="85"/>
                </a:moveTo>
                <a:cubicBezTo>
                  <a:pt x="188" y="84"/>
                  <a:pt x="188" y="84"/>
                  <a:pt x="188" y="84"/>
                </a:cubicBezTo>
                <a:cubicBezTo>
                  <a:pt x="188" y="84"/>
                  <a:pt x="187" y="85"/>
                  <a:pt x="187" y="85"/>
                </a:cubicBezTo>
                <a:close/>
                <a:moveTo>
                  <a:pt x="185" y="133"/>
                </a:moveTo>
                <a:cubicBezTo>
                  <a:pt x="185" y="133"/>
                  <a:pt x="185" y="133"/>
                  <a:pt x="185" y="134"/>
                </a:cubicBezTo>
                <a:cubicBezTo>
                  <a:pt x="185" y="134"/>
                  <a:pt x="185" y="133"/>
                  <a:pt x="185" y="133"/>
                </a:cubicBezTo>
                <a:close/>
                <a:moveTo>
                  <a:pt x="190" y="96"/>
                </a:moveTo>
                <a:cubicBezTo>
                  <a:pt x="191" y="96"/>
                  <a:pt x="191" y="96"/>
                  <a:pt x="191" y="96"/>
                </a:cubicBezTo>
                <a:cubicBezTo>
                  <a:pt x="191" y="96"/>
                  <a:pt x="191" y="96"/>
                  <a:pt x="191" y="95"/>
                </a:cubicBezTo>
                <a:cubicBezTo>
                  <a:pt x="191" y="95"/>
                  <a:pt x="191" y="95"/>
                  <a:pt x="191" y="95"/>
                </a:cubicBezTo>
                <a:cubicBezTo>
                  <a:pt x="191" y="95"/>
                  <a:pt x="191" y="96"/>
                  <a:pt x="190" y="96"/>
                </a:cubicBezTo>
                <a:close/>
                <a:moveTo>
                  <a:pt x="197" y="56"/>
                </a:moveTo>
                <a:cubicBezTo>
                  <a:pt x="197" y="56"/>
                  <a:pt x="197" y="57"/>
                  <a:pt x="197" y="57"/>
                </a:cubicBezTo>
                <a:cubicBezTo>
                  <a:pt x="198" y="57"/>
                  <a:pt x="197" y="56"/>
                  <a:pt x="197" y="56"/>
                </a:cubicBezTo>
                <a:close/>
                <a:moveTo>
                  <a:pt x="51" y="84"/>
                </a:moveTo>
                <a:cubicBezTo>
                  <a:pt x="50" y="84"/>
                  <a:pt x="50" y="84"/>
                  <a:pt x="50" y="83"/>
                </a:cubicBezTo>
                <a:cubicBezTo>
                  <a:pt x="50" y="84"/>
                  <a:pt x="50" y="84"/>
                  <a:pt x="49" y="84"/>
                </a:cubicBezTo>
                <a:cubicBezTo>
                  <a:pt x="50" y="84"/>
                  <a:pt x="50" y="84"/>
                  <a:pt x="51" y="84"/>
                </a:cubicBezTo>
                <a:close/>
                <a:moveTo>
                  <a:pt x="205" y="64"/>
                </a:moveTo>
                <a:cubicBezTo>
                  <a:pt x="205" y="63"/>
                  <a:pt x="205" y="63"/>
                  <a:pt x="205" y="62"/>
                </a:cubicBezTo>
                <a:cubicBezTo>
                  <a:pt x="204" y="63"/>
                  <a:pt x="205" y="63"/>
                  <a:pt x="205" y="64"/>
                </a:cubicBezTo>
                <a:close/>
                <a:moveTo>
                  <a:pt x="93" y="80"/>
                </a:moveTo>
                <a:cubicBezTo>
                  <a:pt x="94" y="80"/>
                  <a:pt x="94" y="80"/>
                  <a:pt x="93" y="79"/>
                </a:cubicBezTo>
                <a:cubicBezTo>
                  <a:pt x="93" y="80"/>
                  <a:pt x="93" y="80"/>
                  <a:pt x="93" y="80"/>
                </a:cubicBezTo>
                <a:close/>
                <a:moveTo>
                  <a:pt x="199" y="42"/>
                </a:moveTo>
                <a:cubicBezTo>
                  <a:pt x="199" y="43"/>
                  <a:pt x="199" y="43"/>
                  <a:pt x="200" y="44"/>
                </a:cubicBezTo>
                <a:cubicBezTo>
                  <a:pt x="200" y="43"/>
                  <a:pt x="200" y="43"/>
                  <a:pt x="199" y="42"/>
                </a:cubicBezTo>
                <a:close/>
                <a:moveTo>
                  <a:pt x="215" y="92"/>
                </a:moveTo>
                <a:cubicBezTo>
                  <a:pt x="215" y="92"/>
                  <a:pt x="216" y="92"/>
                  <a:pt x="216" y="92"/>
                </a:cubicBezTo>
                <a:cubicBezTo>
                  <a:pt x="216" y="92"/>
                  <a:pt x="216" y="91"/>
                  <a:pt x="216" y="91"/>
                </a:cubicBezTo>
                <a:cubicBezTo>
                  <a:pt x="216" y="91"/>
                  <a:pt x="216" y="91"/>
                  <a:pt x="216" y="91"/>
                </a:cubicBezTo>
                <a:cubicBezTo>
                  <a:pt x="216" y="91"/>
                  <a:pt x="216" y="91"/>
                  <a:pt x="215" y="92"/>
                </a:cubicBezTo>
                <a:close/>
                <a:moveTo>
                  <a:pt x="132" y="75"/>
                </a:moveTo>
                <a:cubicBezTo>
                  <a:pt x="132" y="75"/>
                  <a:pt x="133" y="76"/>
                  <a:pt x="133" y="75"/>
                </a:cubicBezTo>
                <a:cubicBezTo>
                  <a:pt x="133" y="75"/>
                  <a:pt x="132" y="75"/>
                  <a:pt x="132" y="75"/>
                </a:cubicBezTo>
                <a:close/>
                <a:moveTo>
                  <a:pt x="153" y="72"/>
                </a:moveTo>
                <a:cubicBezTo>
                  <a:pt x="153" y="72"/>
                  <a:pt x="153" y="72"/>
                  <a:pt x="153" y="72"/>
                </a:cubicBezTo>
                <a:cubicBezTo>
                  <a:pt x="153" y="72"/>
                  <a:pt x="153" y="72"/>
                  <a:pt x="154" y="72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3" y="72"/>
                  <a:pt x="153" y="72"/>
                  <a:pt x="153" y="72"/>
                </a:cubicBezTo>
                <a:close/>
                <a:moveTo>
                  <a:pt x="191" y="60"/>
                </a:moveTo>
                <a:cubicBezTo>
                  <a:pt x="191" y="60"/>
                  <a:pt x="191" y="60"/>
                  <a:pt x="191" y="60"/>
                </a:cubicBezTo>
                <a:cubicBezTo>
                  <a:pt x="191" y="60"/>
                  <a:pt x="191" y="60"/>
                  <a:pt x="191" y="59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1" y="60"/>
                  <a:pt x="191" y="60"/>
                  <a:pt x="191" y="60"/>
                </a:cubicBezTo>
                <a:close/>
                <a:moveTo>
                  <a:pt x="156" y="70"/>
                </a:moveTo>
                <a:cubicBezTo>
                  <a:pt x="156" y="71"/>
                  <a:pt x="156" y="71"/>
                  <a:pt x="156" y="71"/>
                </a:cubicBezTo>
                <a:cubicBezTo>
                  <a:pt x="156" y="71"/>
                  <a:pt x="156" y="71"/>
                  <a:pt x="156" y="71"/>
                </a:cubicBezTo>
                <a:cubicBezTo>
                  <a:pt x="157" y="71"/>
                  <a:pt x="157" y="71"/>
                  <a:pt x="157" y="71"/>
                </a:cubicBezTo>
                <a:cubicBezTo>
                  <a:pt x="156" y="70"/>
                  <a:pt x="156" y="70"/>
                  <a:pt x="156" y="70"/>
                </a:cubicBezTo>
                <a:close/>
                <a:moveTo>
                  <a:pt x="96" y="67"/>
                </a:move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8"/>
                </a:cubicBezTo>
                <a:cubicBezTo>
                  <a:pt x="96" y="67"/>
                  <a:pt x="96" y="67"/>
                  <a:pt x="96" y="67"/>
                </a:cubicBezTo>
                <a:close/>
                <a:moveTo>
                  <a:pt x="14" y="67"/>
                </a:moveTo>
                <a:cubicBezTo>
                  <a:pt x="14" y="67"/>
                  <a:pt x="14" y="67"/>
                  <a:pt x="14" y="68"/>
                </a:cubicBezTo>
                <a:cubicBezTo>
                  <a:pt x="14" y="68"/>
                  <a:pt x="14" y="67"/>
                  <a:pt x="14" y="67"/>
                </a:cubicBezTo>
                <a:close/>
                <a:moveTo>
                  <a:pt x="38" y="96"/>
                </a:move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lose/>
                <a:moveTo>
                  <a:pt x="136" y="81"/>
                </a:moveTo>
                <a:cubicBezTo>
                  <a:pt x="136" y="81"/>
                  <a:pt x="136" y="81"/>
                  <a:pt x="136" y="81"/>
                </a:cubicBezTo>
                <a:cubicBezTo>
                  <a:pt x="136" y="81"/>
                  <a:pt x="136" y="81"/>
                  <a:pt x="136" y="81"/>
                </a:cubicBezTo>
                <a:cubicBezTo>
                  <a:pt x="136" y="81"/>
                  <a:pt x="136" y="82"/>
                  <a:pt x="136" y="82"/>
                </a:cubicBezTo>
                <a:cubicBezTo>
                  <a:pt x="136" y="82"/>
                  <a:pt x="136" y="81"/>
                  <a:pt x="136" y="81"/>
                </a:cubicBezTo>
                <a:close/>
                <a:moveTo>
                  <a:pt x="19" y="88"/>
                </a:moveTo>
                <a:cubicBezTo>
                  <a:pt x="19" y="88"/>
                  <a:pt x="20" y="88"/>
                  <a:pt x="20" y="88"/>
                </a:cubicBezTo>
                <a:cubicBezTo>
                  <a:pt x="20" y="88"/>
                  <a:pt x="20" y="87"/>
                  <a:pt x="20" y="87"/>
                </a:cubicBezTo>
                <a:cubicBezTo>
                  <a:pt x="20" y="87"/>
                  <a:pt x="19" y="87"/>
                  <a:pt x="19" y="88"/>
                </a:cubicBezTo>
                <a:close/>
                <a:moveTo>
                  <a:pt x="29" y="86"/>
                </a:moveTo>
                <a:cubicBezTo>
                  <a:pt x="29" y="86"/>
                  <a:pt x="29" y="86"/>
                  <a:pt x="29" y="86"/>
                </a:cubicBezTo>
                <a:cubicBezTo>
                  <a:pt x="29" y="86"/>
                  <a:pt x="29" y="86"/>
                  <a:pt x="29" y="86"/>
                </a:cubicBezTo>
                <a:cubicBezTo>
                  <a:pt x="29" y="86"/>
                  <a:pt x="29" y="85"/>
                  <a:pt x="29" y="85"/>
                </a:cubicBezTo>
                <a:cubicBezTo>
                  <a:pt x="29" y="85"/>
                  <a:pt x="29" y="86"/>
                  <a:pt x="29" y="86"/>
                </a:cubicBezTo>
                <a:close/>
                <a:moveTo>
                  <a:pt x="20" y="70"/>
                </a:moveTo>
                <a:cubicBezTo>
                  <a:pt x="21" y="70"/>
                  <a:pt x="21" y="70"/>
                  <a:pt x="21" y="70"/>
                </a:cubicBezTo>
                <a:cubicBezTo>
                  <a:pt x="21" y="70"/>
                  <a:pt x="21" y="70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0" y="70"/>
                </a:cubicBezTo>
                <a:close/>
                <a:moveTo>
                  <a:pt x="184" y="102"/>
                </a:moveTo>
                <a:cubicBezTo>
                  <a:pt x="184" y="102"/>
                  <a:pt x="184" y="102"/>
                  <a:pt x="184" y="102"/>
                </a:cubicBezTo>
                <a:cubicBezTo>
                  <a:pt x="184" y="102"/>
                  <a:pt x="184" y="102"/>
                  <a:pt x="184" y="103"/>
                </a:cubicBezTo>
                <a:cubicBezTo>
                  <a:pt x="184" y="103"/>
                  <a:pt x="184" y="103"/>
                  <a:pt x="184" y="103"/>
                </a:cubicBezTo>
                <a:cubicBezTo>
                  <a:pt x="184" y="102"/>
                  <a:pt x="184" y="102"/>
                  <a:pt x="184" y="102"/>
                </a:cubicBezTo>
                <a:close/>
                <a:moveTo>
                  <a:pt x="224" y="104"/>
                </a:moveTo>
                <a:cubicBezTo>
                  <a:pt x="224" y="104"/>
                  <a:pt x="224" y="104"/>
                  <a:pt x="224" y="104"/>
                </a:cubicBezTo>
                <a:cubicBezTo>
                  <a:pt x="225" y="104"/>
                  <a:pt x="225" y="104"/>
                  <a:pt x="225" y="104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25" y="104"/>
                  <a:pt x="225" y="104"/>
                  <a:pt x="224" y="104"/>
                </a:cubicBezTo>
                <a:close/>
                <a:moveTo>
                  <a:pt x="222" y="106"/>
                </a:move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lose/>
              </a:path>
            </a:pathLst>
          </a:custGeom>
          <a:solidFill>
            <a:srgbClr val="5F779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57594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5189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7284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30441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88036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3456305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403225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4608830" algn="l" defTabSz="115189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5F7797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grpSp>
        <p:nvGrpSpPr>
          <p:cNvPr id="27" name="chenying0907 1"/>
          <p:cNvGrpSpPr/>
          <p:nvPr/>
        </p:nvGrpSpPr>
        <p:grpSpPr>
          <a:xfrm>
            <a:off x="3851244" y="1311018"/>
            <a:ext cx="4555945" cy="1395006"/>
            <a:chOff x="4688740" y="1704384"/>
            <a:chExt cx="2971672" cy="1395006"/>
          </a:xfrm>
        </p:grpSpPr>
        <p:sp>
          <p:nvSpPr>
            <p:cNvPr id="34" name="TextBox 176"/>
            <p:cNvSpPr txBox="1"/>
            <p:nvPr/>
          </p:nvSpPr>
          <p:spPr>
            <a:xfrm>
              <a:off x="4824485" y="1704384"/>
              <a:ext cx="2707952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5759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518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72847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30441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88036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3456305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403225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460883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微信小程序开发 </a:t>
              </a:r>
              <a:r>
                <a:rPr lang="en-US" altLang="zh-CN" sz="2000" b="1" dirty="0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+ </a:t>
              </a:r>
              <a:r>
                <a:rPr lang="en-US" altLang="zh-CN" sz="2000" b="1" dirty="0" err="1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ColorUI</a:t>
              </a:r>
              <a:r>
                <a:rPr lang="zh-CN" altLang="en-US" sz="2000" b="1" dirty="0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前端框架</a:t>
              </a:r>
              <a:endParaRPr lang="zh-CN" altLang="en-US" sz="20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</p:txBody>
        </p:sp>
        <p:sp>
          <p:nvSpPr>
            <p:cNvPr id="35" name="TextBox 177"/>
            <p:cNvSpPr txBox="1"/>
            <p:nvPr>
              <p:custDataLst>
                <p:tags r:id="rId10"/>
              </p:custDataLst>
            </p:nvPr>
          </p:nvSpPr>
          <p:spPr>
            <a:xfrm>
              <a:off x="4688740" y="2177370"/>
              <a:ext cx="2971672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5759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518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72847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30441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88036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3456305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403225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460883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微信小程序方便使用且</a:t>
              </a:r>
              <a:r>
                <a:rPr lang="en-US" altLang="zh-CN" dirty="0" err="1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ColorUI</a:t>
              </a:r>
              <a:r>
                <a:rPr lang="zh-CN" altLang="en-US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可提供良好视觉交互效果，故本团队选择</a:t>
              </a:r>
              <a:r>
                <a:rPr lang="en-US" altLang="zh-CN" dirty="0" err="1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ColorUI</a:t>
              </a:r>
              <a:r>
                <a:rPr lang="zh-CN" altLang="en-US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结合微信小程序开发此平台。</a:t>
              </a:r>
              <a:endParaRPr lang="zh-CN" altLang="en-US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</p:txBody>
        </p:sp>
      </p:grpSp>
      <p:grpSp>
        <p:nvGrpSpPr>
          <p:cNvPr id="28" name="chenying0907 2"/>
          <p:cNvGrpSpPr/>
          <p:nvPr/>
        </p:nvGrpSpPr>
        <p:grpSpPr>
          <a:xfrm>
            <a:off x="965085" y="4141888"/>
            <a:ext cx="2789588" cy="1598990"/>
            <a:chOff x="948860" y="4292478"/>
            <a:chExt cx="2789588" cy="1598990"/>
          </a:xfrm>
        </p:grpSpPr>
        <p:sp>
          <p:nvSpPr>
            <p:cNvPr id="32" name="TextBox 176"/>
            <p:cNvSpPr txBox="1"/>
            <p:nvPr/>
          </p:nvSpPr>
          <p:spPr>
            <a:xfrm>
              <a:off x="948860" y="4292478"/>
              <a:ext cx="25984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5759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518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72847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30441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88036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3456305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403225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460883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 err="1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SpringBoot</a:t>
              </a:r>
              <a:r>
                <a:rPr lang="en-US" altLang="zh-CN" sz="2000" b="1" dirty="0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 </a:t>
              </a:r>
              <a:r>
                <a:rPr lang="zh-CN" altLang="en-US" sz="2000" b="1" dirty="0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+ </a:t>
              </a:r>
              <a:r>
                <a:rPr lang="en-US" altLang="zh-CN" sz="2000" b="1" dirty="0" err="1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vue</a:t>
              </a:r>
              <a:r>
                <a:rPr lang="zh-CN" altLang="en-US" sz="2000" b="1" dirty="0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框架</a:t>
              </a:r>
              <a:endParaRPr lang="zh-CN" altLang="en-US" sz="20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</p:txBody>
        </p:sp>
        <p:sp>
          <p:nvSpPr>
            <p:cNvPr id="33" name="TextBox 177"/>
            <p:cNvSpPr txBox="1"/>
            <p:nvPr>
              <p:custDataLst>
                <p:tags r:id="rId11"/>
              </p:custDataLst>
            </p:nvPr>
          </p:nvSpPr>
          <p:spPr>
            <a:xfrm>
              <a:off x="987291" y="4692588"/>
              <a:ext cx="2751157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5759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518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72847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30441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88036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3456305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403225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460883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Spring</a:t>
              </a:r>
              <a:r>
                <a:rPr lang="zh-CN" altLang="en-US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开源且文档完备，保证项目后台可靠，支撑信息发布、审核等核心功能。</a:t>
              </a:r>
              <a:endParaRPr lang="zh-CN" altLang="en-US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</p:txBody>
        </p:sp>
      </p:grpSp>
      <p:grpSp>
        <p:nvGrpSpPr>
          <p:cNvPr id="29" name="chenying0907 3"/>
          <p:cNvGrpSpPr/>
          <p:nvPr/>
        </p:nvGrpSpPr>
        <p:grpSpPr>
          <a:xfrm>
            <a:off x="8333424" y="4320089"/>
            <a:ext cx="2729860" cy="1319887"/>
            <a:chOff x="8484988" y="4284967"/>
            <a:chExt cx="2729860" cy="1319887"/>
          </a:xfrm>
        </p:grpSpPr>
        <p:sp>
          <p:nvSpPr>
            <p:cNvPr id="30" name="TextBox 176"/>
            <p:cNvSpPr txBox="1"/>
            <p:nvPr/>
          </p:nvSpPr>
          <p:spPr>
            <a:xfrm>
              <a:off x="8915263" y="4284967"/>
              <a:ext cx="181546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5759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518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72847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30441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88036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3456305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403225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460883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MySQL</a:t>
              </a:r>
              <a:r>
                <a:rPr lang="zh-CN" altLang="en-US" sz="2000" b="1" dirty="0">
                  <a:solidFill>
                    <a:srgbClr val="000000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数据库</a:t>
              </a:r>
              <a:endParaRPr lang="zh-CN" altLang="en-US" sz="20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</p:txBody>
        </p:sp>
        <p:sp>
          <p:nvSpPr>
            <p:cNvPr id="31" name="TextBox 177"/>
            <p:cNvSpPr txBox="1"/>
            <p:nvPr>
              <p:custDataLst>
                <p:tags r:id="rId12"/>
              </p:custDataLst>
            </p:nvPr>
          </p:nvSpPr>
          <p:spPr>
            <a:xfrm>
              <a:off x="8484988" y="4682834"/>
              <a:ext cx="272986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57594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115189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72847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230441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88036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3456305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403225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4608830" algn="l" defTabSz="115189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数据存储，</a:t>
              </a:r>
              <a:r>
                <a:rPr lang="en-US" altLang="zh-CN" dirty="0" err="1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InnoDB</a:t>
              </a:r>
              <a:r>
                <a:rPr lang="zh-CN" altLang="en-US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引擎提供处理巨大数据量的最大性能设计。</a:t>
              </a:r>
              <a:endParaRPr lang="zh-CN" altLang="en-US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93750" y="657225"/>
            <a:ext cx="2099945" cy="6534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核心技术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" name="图片 5" descr="系统架构图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2380" y="381953"/>
            <a:ext cx="4605020" cy="609155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1514475" y="2374265"/>
            <a:ext cx="2276475" cy="21088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/>
            <a:r>
              <a:rPr lang="en-US" altLang="zh-CN" sz="13800" b="1" dirty="0">
                <a:solidFill>
                  <a:schemeClr val="dk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  <a:cs typeface="Bauhaus 93" panose="04030905020B02020C02" charset="0"/>
              </a:rPr>
              <a:t>04</a:t>
            </a:r>
            <a:endParaRPr lang="en-US" altLang="zh-CN" sz="13800" b="1" dirty="0">
              <a:solidFill>
                <a:schemeClr val="dk1"/>
              </a:solidFill>
              <a:uFillTx/>
              <a:latin typeface="汉仪金陵刻经 W" panose="00020600040101010101" charset="-122"/>
              <a:ea typeface="汉仪金陵刻经 W" panose="00020600040101010101" charset="-122"/>
              <a:cs typeface="Bauhaus 93" panose="04030905020B02020C02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3914140" y="2636520"/>
            <a:ext cx="4982845" cy="850265"/>
          </a:xfrm>
          <a:prstGeom prst="rect">
            <a:avLst/>
          </a:prstGeom>
          <a:noFill/>
          <a:ln>
            <a:noFill/>
          </a:ln>
        </p:spPr>
        <p:txBody>
          <a:bodyPr wrap="square" lIns="101600" tIns="38100" rIns="63500" bIns="381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300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项目</a:t>
            </a:r>
            <a:r>
              <a:rPr lang="zh-CN" altLang="en-US" sz="4400" b="1" spc="300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创新点</a:t>
            </a:r>
            <a:endParaRPr lang="zh-CN" altLang="en-US" sz="4400" b="1" spc="300">
              <a:solidFill>
                <a:schemeClr val="accent1"/>
              </a:solidFill>
              <a:uFillTx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>
            <a:off x="4046220" y="3562350"/>
            <a:ext cx="4353560" cy="0"/>
          </a:xfrm>
          <a:prstGeom prst="line">
            <a:avLst/>
          </a:prstGeom>
          <a:ln w="12700">
            <a:solidFill>
              <a:schemeClr val="dk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40375" y="3698240"/>
            <a:ext cx="2725420" cy="537845"/>
            <a:chOff x="2815" y="7165"/>
            <a:chExt cx="6219" cy="1446"/>
          </a:xfrm>
        </p:grpSpPr>
        <p:grpSp>
          <p:nvGrpSpPr>
            <p:cNvPr id="8" name="组合 7"/>
            <p:cNvGrpSpPr/>
            <p:nvPr/>
          </p:nvGrpSpPr>
          <p:grpSpPr>
            <a:xfrm>
              <a:off x="2815" y="7165"/>
              <a:ext cx="1333" cy="1331"/>
              <a:chOff x="1676401" y="3761980"/>
              <a:chExt cx="846244" cy="845127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不忘</a:t>
                </a:r>
                <a:endParaRPr lang="en-US" altLang="zh-CN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初心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512" y="7210"/>
              <a:ext cx="1333" cy="1331"/>
              <a:chOff x="1676401" y="3761980"/>
              <a:chExt cx="846244" cy="84512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牢记</a:t>
                </a:r>
                <a:endParaRPr lang="en-US" altLang="zh-CN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使命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149" y="7270"/>
              <a:ext cx="1333" cy="1331"/>
              <a:chOff x="1676401" y="3761980"/>
              <a:chExt cx="846244" cy="84512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服务群众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701" y="7280"/>
              <a:ext cx="1333" cy="1331"/>
              <a:chOff x="1676401" y="3761980"/>
              <a:chExt cx="846244" cy="845127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引领基层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8" name="图片 7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71170" y="499174"/>
            <a:ext cx="11038840" cy="5858382"/>
          </a:xfrm>
          <a:prstGeom prst="rect">
            <a:avLst/>
          </a:prstGeom>
        </p:spPr>
      </p:pic>
      <p:pic>
        <p:nvPicPr>
          <p:cNvPr id="5" name="图片 4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68680" y="1424305"/>
            <a:ext cx="5996305" cy="4521835"/>
            <a:chOff x="8383" y="1724"/>
            <a:chExt cx="9443" cy="7121"/>
          </a:xfrm>
        </p:grpSpPr>
        <p:pic>
          <p:nvPicPr>
            <p:cNvPr id="2" name="picture 2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43200000">
              <a:off x="12379" y="5704"/>
              <a:ext cx="2322" cy="964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8383" y="1724"/>
              <a:ext cx="9443" cy="7121"/>
              <a:chOff x="2145" y="2114"/>
              <a:chExt cx="9443" cy="7121"/>
            </a:xfrm>
          </p:grpSpPr>
          <p:sp>
            <p:nvSpPr>
              <p:cNvPr id="194" name="textbox 194"/>
              <p:cNvSpPr/>
              <p:nvPr/>
            </p:nvSpPr>
            <p:spPr>
              <a:xfrm>
                <a:off x="5842" y="3689"/>
                <a:ext cx="5747" cy="5547"/>
              </a:xfrm>
              <a:prstGeom prst="rect">
                <a:avLst/>
              </a:prstGeom>
            </p:spPr>
            <p:txBody>
              <a:bodyPr vert="horz" wrap="square" lIns="0" tIns="0" rIns="0" bIns="0"/>
              <a:p>
                <a:pPr algn="l" rtl="0" eaLnBrk="0">
                  <a:lnSpc>
                    <a:spcPct val="81000"/>
                  </a:lnSpc>
                </a:pPr>
                <a:endParaRPr lang="en-US" altLang="en-US" sz="100" dirty="0"/>
              </a:p>
              <a:p>
                <a:pPr marL="76200" algn="l" rtl="0" eaLnBrk="0">
                  <a:lnSpc>
                    <a:spcPct val="90000"/>
                  </a:lnSpc>
                </a:pPr>
                <a:r>
                  <a:rPr sz="1700" kern="0" spc="7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1.</a:t>
                </a:r>
                <a:r>
                  <a:rPr sz="1500" kern="0" spc="7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党员具有</a:t>
                </a:r>
                <a:r>
                  <a:rPr sz="1500" b="1" kern="0" spc="70" dirty="0">
                    <a:solidFill>
                      <a:srgbClr val="C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扎实的专业技能</a:t>
                </a:r>
                <a:r>
                  <a:rPr sz="1500" kern="0" spc="7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、</a:t>
                </a:r>
                <a:r>
                  <a:rPr sz="1500" kern="0" spc="-24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sz="1500" b="1" kern="0" spc="70" dirty="0">
                    <a:solidFill>
                      <a:srgbClr val="C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责任心强</a:t>
                </a:r>
                <a:endParaRPr lang="en-US" altLang="en-US" sz="1500" dirty="0"/>
              </a:p>
              <a:p>
                <a:pPr algn="l" rtl="0" eaLnBrk="0">
                  <a:lnSpc>
                    <a:spcPct val="138000"/>
                  </a:lnSpc>
                </a:pPr>
                <a:endParaRPr lang="en-US" altLang="en-US" sz="1000" dirty="0"/>
              </a:p>
              <a:p>
                <a:pPr marL="66040" algn="l" rtl="0" eaLnBrk="0">
                  <a:lnSpc>
                    <a:spcPct val="80000"/>
                  </a:lnSpc>
                  <a:spcBef>
                    <a:spcPts val="515"/>
                  </a:spcBef>
                </a:pPr>
                <a:r>
                  <a:rPr sz="1700" kern="0" spc="8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</a:t>
                </a:r>
                <a:r>
                  <a:rPr sz="1500" kern="0" spc="8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.发挥党员</a:t>
                </a:r>
                <a:r>
                  <a:rPr sz="1500" b="1" kern="0" spc="80" dirty="0">
                    <a:solidFill>
                      <a:srgbClr val="C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自身专长和职业</a:t>
                </a:r>
                <a:r>
                  <a:rPr sz="1500" b="1" kern="0" spc="70" dirty="0">
                    <a:solidFill>
                      <a:srgbClr val="C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优势</a:t>
                </a:r>
                <a:r>
                  <a:rPr sz="1500" kern="0" spc="7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</a:t>
                </a:r>
                <a:endParaRPr lang="en-US" altLang="en-US" sz="1500" dirty="0"/>
              </a:p>
              <a:p>
                <a:pPr marL="240665" algn="l" rtl="0" eaLnBrk="0">
                  <a:lnSpc>
                    <a:spcPts val="2935"/>
                  </a:lnSpc>
                </a:pPr>
                <a:r>
                  <a:rPr sz="1500" kern="0" spc="24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为群众提</a:t>
                </a:r>
                <a:r>
                  <a:rPr sz="1500" b="1" kern="0" spc="240" dirty="0">
                    <a:solidFill>
                      <a:srgbClr val="C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精准化帮扶</a:t>
                </a:r>
                <a:r>
                  <a:rPr sz="1500" kern="0" spc="23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服务</a:t>
                </a:r>
                <a:endParaRPr lang="en-US" altLang="en-US" sz="1500" dirty="0"/>
              </a:p>
              <a:p>
                <a:pPr algn="l" rtl="0" eaLnBrk="0">
                  <a:lnSpc>
                    <a:spcPct val="117000"/>
                  </a:lnSpc>
                </a:pPr>
                <a:endParaRPr lang="en-US" altLang="en-US" sz="1000" dirty="0"/>
              </a:p>
              <a:p>
                <a:pPr algn="l" rtl="0" eaLnBrk="0">
                  <a:lnSpc>
                    <a:spcPct val="117000"/>
                  </a:lnSpc>
                </a:pPr>
                <a:endParaRPr lang="en-US" altLang="en-US" sz="1000" dirty="0"/>
              </a:p>
              <a:p>
                <a:pPr algn="l" rtl="0" eaLnBrk="0">
                  <a:lnSpc>
                    <a:spcPct val="118000"/>
                  </a:lnSpc>
                </a:pPr>
                <a:endParaRPr lang="en-US" altLang="en-US" sz="1000" dirty="0"/>
              </a:p>
              <a:p>
                <a:pPr marL="288290" algn="l" rtl="0" eaLnBrk="0">
                  <a:lnSpc>
                    <a:spcPct val="72000"/>
                  </a:lnSpc>
                  <a:spcBef>
                    <a:spcPts val="820"/>
                  </a:spcBef>
                </a:pPr>
                <a:r>
                  <a:rPr sz="2700" kern="0" spc="60" dirty="0">
                    <a:ln w="10151" cap="flat" cmpd="sng">
                      <a:solidFill>
                        <a:srgbClr val="595959">
                          <a:alpha val="100000"/>
                        </a:srgbClr>
                      </a:solidFill>
                      <a:prstDash val="solid"/>
                      <a:bevel/>
                    </a:ln>
                    <a:solidFill>
                      <a:srgbClr val="595959">
                        <a:alpha val="100000"/>
                      </a:srgb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长效化</a:t>
                </a:r>
                <a:endParaRPr lang="en-US" altLang="en-US" sz="2700" dirty="0"/>
              </a:p>
              <a:p>
                <a:pPr algn="l" rtl="0" eaLnBrk="0">
                  <a:lnSpc>
                    <a:spcPct val="128000"/>
                  </a:lnSpc>
                </a:pPr>
                <a:endParaRPr lang="en-US" altLang="en-US" sz="1000" dirty="0"/>
              </a:p>
              <a:p>
                <a:pPr algn="l" rtl="0" eaLnBrk="0">
                  <a:lnSpc>
                    <a:spcPct val="128000"/>
                  </a:lnSpc>
                </a:pPr>
                <a:endParaRPr lang="en-US" altLang="en-US" sz="1000" dirty="0"/>
              </a:p>
              <a:p>
                <a:pPr algn="l" rtl="0" eaLnBrk="0">
                  <a:lnSpc>
                    <a:spcPct val="129000"/>
                  </a:lnSpc>
                </a:pPr>
                <a:endParaRPr lang="en-US" altLang="en-US" sz="1000" dirty="0"/>
              </a:p>
              <a:p>
                <a:pPr marL="12700" algn="l" rtl="0" eaLnBrk="0">
                  <a:lnSpc>
                    <a:spcPct val="90000"/>
                  </a:lnSpc>
                  <a:spcBef>
                    <a:spcPts val="515"/>
                  </a:spcBef>
                </a:pPr>
                <a:r>
                  <a:rPr sz="1700" kern="0" spc="7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</a:t>
                </a:r>
                <a:r>
                  <a:rPr sz="1500" kern="0" spc="7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.党员是</a:t>
                </a:r>
                <a:r>
                  <a:rPr sz="1500" b="1" kern="0" spc="70" dirty="0">
                    <a:solidFill>
                      <a:srgbClr val="C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社区常驻人口</a:t>
                </a:r>
                <a:endParaRPr lang="en-US" altLang="en-US" sz="1500" dirty="0"/>
              </a:p>
              <a:p>
                <a:pPr algn="l" rtl="0" eaLnBrk="0">
                  <a:lnSpc>
                    <a:spcPct val="108000"/>
                  </a:lnSpc>
                </a:pPr>
                <a:endParaRPr lang="en-US" altLang="en-US" sz="1000" dirty="0"/>
              </a:p>
              <a:p>
                <a:pPr algn="l" rtl="0" eaLnBrk="0">
                  <a:lnSpc>
                    <a:spcPct val="107000"/>
                  </a:lnSpc>
                </a:pPr>
                <a:endParaRPr lang="en-US" altLang="en-US" sz="400" dirty="0"/>
              </a:p>
              <a:p>
                <a:pPr marL="12700" algn="l" rtl="0" eaLnBrk="0">
                  <a:lnSpc>
                    <a:spcPct val="89000"/>
                  </a:lnSpc>
                </a:pPr>
                <a:r>
                  <a:rPr sz="1700" kern="0" spc="9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</a:t>
                </a:r>
                <a:r>
                  <a:rPr sz="1500" kern="0" spc="90" dirty="0">
                    <a:solidFill>
                      <a:srgbClr val="0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.从根源上</a:t>
                </a:r>
                <a:r>
                  <a:rPr sz="1500" b="1" kern="0" spc="90" dirty="0">
                    <a:solidFill>
                      <a:srgbClr val="C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避免一次志愿服</a:t>
                </a:r>
                <a:r>
                  <a:rPr sz="1500" b="1" kern="0" spc="80" dirty="0">
                    <a:solidFill>
                      <a:srgbClr val="C00000">
                        <a:alpha val="100000"/>
                      </a:srgb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务后人员短缺</a:t>
                </a:r>
                <a:endParaRPr lang="en-US" altLang="en-US" sz="1500" dirty="0"/>
              </a:p>
            </p:txBody>
          </p:sp>
          <p:sp>
            <p:nvSpPr>
              <p:cNvPr id="204" name="textbox 204"/>
              <p:cNvSpPr/>
              <p:nvPr/>
            </p:nvSpPr>
            <p:spPr>
              <a:xfrm>
                <a:off x="2145" y="4459"/>
                <a:ext cx="2432" cy="1422"/>
              </a:xfrm>
              <a:prstGeom prst="rect">
                <a:avLst/>
              </a:prstGeom>
              <a:solidFill>
                <a:srgbClr val="FF4040">
                  <a:alpha val="50196"/>
                </a:srgbClr>
              </a:solidFill>
            </p:spPr>
            <p:txBody>
              <a:bodyPr vert="horz" wrap="square" lIns="0" tIns="0" rIns="0" bIns="0"/>
              <a:p>
                <a:pPr algn="l" rtl="0" eaLnBrk="0">
                  <a:lnSpc>
                    <a:spcPct val="176000"/>
                  </a:lnSpc>
                </a:pPr>
                <a:endParaRPr lang="en-US" altLang="en-US" sz="1000" dirty="0"/>
              </a:p>
              <a:p>
                <a:pPr marL="248920" algn="l" rtl="0" eaLnBrk="0">
                  <a:lnSpc>
                    <a:spcPct val="98000"/>
                  </a:lnSpc>
                  <a:spcBef>
                    <a:spcPts val="5"/>
                  </a:spcBef>
                </a:pPr>
                <a:r>
                  <a:rPr sz="2700" kern="0" spc="60" dirty="0">
                    <a:ln w="10151" cap="flat" cmpd="sng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bevel/>
                    </a:ln>
                    <a:solidFill>
                      <a:srgbClr val="FFFFFF">
                        <a:alpha val="100000"/>
                      </a:srgb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创新点</a:t>
                </a:r>
                <a:endParaRPr lang="en-US" altLang="en-US" sz="2700" dirty="0"/>
              </a:p>
            </p:txBody>
          </p:sp>
          <p:sp>
            <p:nvSpPr>
              <p:cNvPr id="206" name="path"/>
              <p:cNvSpPr/>
              <p:nvPr/>
            </p:nvSpPr>
            <p:spPr>
              <a:xfrm>
                <a:off x="3635" y="2911"/>
                <a:ext cx="1814" cy="1337"/>
              </a:xfrm>
              <a:custGeom>
                <a:avLst/>
                <a:gdLst/>
                <a:ahLst/>
                <a:cxnLst/>
                <a:rect l="0" t="0" r="0" b="0"/>
                <a:pathLst>
                  <a:path w="1814" h="1336">
                    <a:moveTo>
                      <a:pt x="1814" y="35"/>
                    </a:moveTo>
                    <a:lnTo>
                      <a:pt x="1778" y="237"/>
                    </a:lnTo>
                    <a:lnTo>
                      <a:pt x="1737" y="177"/>
                    </a:lnTo>
                    <a:lnTo>
                      <a:pt x="81" y="1336"/>
                    </a:lnTo>
                    <a:lnTo>
                      <a:pt x="0" y="1219"/>
                    </a:lnTo>
                    <a:lnTo>
                      <a:pt x="1653" y="60"/>
                    </a:lnTo>
                    <a:lnTo>
                      <a:pt x="1612" y="0"/>
                    </a:lnTo>
                    <a:lnTo>
                      <a:pt x="1814" y="35"/>
                    </a:lnTo>
                  </a:path>
                </a:pathLst>
              </a:custGeom>
              <a:solidFill>
                <a:srgbClr val="BFBFB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/>
              </a:p>
            </p:txBody>
          </p:sp>
          <p:sp>
            <p:nvSpPr>
              <p:cNvPr id="208" name="path"/>
              <p:cNvSpPr/>
              <p:nvPr/>
            </p:nvSpPr>
            <p:spPr>
              <a:xfrm>
                <a:off x="3633" y="6094"/>
                <a:ext cx="1855" cy="1282"/>
              </a:xfrm>
              <a:custGeom>
                <a:avLst/>
                <a:gdLst/>
                <a:ahLst/>
                <a:cxnLst/>
                <a:rect l="0" t="0" r="0" b="0"/>
                <a:pathLst>
                  <a:path w="1855" h="1281">
                    <a:moveTo>
                      <a:pt x="1855" y="1240"/>
                    </a:moveTo>
                    <a:lnTo>
                      <a:pt x="1653" y="1281"/>
                    </a:lnTo>
                    <a:lnTo>
                      <a:pt x="1694" y="1221"/>
                    </a:lnTo>
                    <a:lnTo>
                      <a:pt x="0" y="122"/>
                    </a:lnTo>
                    <a:lnTo>
                      <a:pt x="79" y="0"/>
                    </a:lnTo>
                    <a:lnTo>
                      <a:pt x="1773" y="1099"/>
                    </a:lnTo>
                    <a:lnTo>
                      <a:pt x="1811" y="1039"/>
                    </a:lnTo>
                    <a:lnTo>
                      <a:pt x="1855" y="1240"/>
                    </a:lnTo>
                  </a:path>
                </a:pathLst>
              </a:custGeom>
              <a:solidFill>
                <a:srgbClr val="BFBFBF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/>
              </a:p>
            </p:txBody>
          </p:sp>
          <p:grpSp>
            <p:nvGrpSpPr>
              <p:cNvPr id="6" name="group 10"/>
              <p:cNvGrpSpPr/>
              <p:nvPr/>
            </p:nvGrpSpPr>
            <p:grpSpPr>
              <a:xfrm rot="0">
                <a:off x="5920" y="2114"/>
                <a:ext cx="2322" cy="964"/>
                <a:chOff x="0" y="0"/>
                <a:chExt cx="1474351" cy="612249"/>
              </a:xfrm>
            </p:grpSpPr>
            <p:pic>
              <p:nvPicPr>
                <p:cNvPr id="210" name="picture 21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21600000">
                  <a:off x="0" y="0"/>
                  <a:ext cx="1474351" cy="612249"/>
                </a:xfrm>
                <a:prstGeom prst="rect">
                  <a:avLst/>
                </a:prstGeom>
              </p:spPr>
            </p:pic>
            <p:sp>
              <p:nvSpPr>
                <p:cNvPr id="212" name="textbox 212"/>
                <p:cNvSpPr/>
                <p:nvPr/>
              </p:nvSpPr>
              <p:spPr>
                <a:xfrm>
                  <a:off x="-12700" y="-12700"/>
                  <a:ext cx="1499869" cy="683894"/>
                </a:xfrm>
                <a:prstGeom prst="rect">
                  <a:avLst/>
                </a:prstGeom>
              </p:spPr>
              <p:txBody>
                <a:bodyPr vert="horz" wrap="square" lIns="0" tIns="0" rIns="0" bIns="0"/>
                <a:p>
                  <a:pPr algn="l" rtl="0" eaLnBrk="0">
                    <a:lnSpc>
                      <a:spcPct val="125000"/>
                    </a:lnSpc>
                  </a:pPr>
                  <a:endParaRPr lang="en-US" altLang="en-US" sz="1000" dirty="0"/>
                </a:p>
                <a:p>
                  <a:pPr algn="l" rtl="0" eaLnBrk="0">
                    <a:lnSpc>
                      <a:spcPct val="9000"/>
                    </a:lnSpc>
                  </a:pPr>
                  <a:endParaRPr lang="en-US" altLang="en-US" sz="100" dirty="0"/>
                </a:p>
                <a:p>
                  <a:pPr marL="243840" algn="l" rtl="0" eaLnBrk="0">
                    <a:lnSpc>
                      <a:spcPct val="69000"/>
                    </a:lnSpc>
                  </a:pPr>
                  <a:r>
                    <a:rPr sz="2700" kern="0" spc="70" dirty="0">
                      <a:ln w="10151" cap="flat" cmpd="sng">
                        <a:solidFill>
                          <a:srgbClr val="595959">
                            <a:alpha val="100000"/>
                          </a:srgbClr>
                        </a:solidFill>
                        <a:prstDash val="solid"/>
                        <a:bevel/>
                      </a:ln>
                      <a:solidFill>
                        <a:srgbClr val="595959">
                          <a:alpha val="100000"/>
                        </a:srgbClr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精准化</a:t>
                  </a:r>
                  <a:endParaRPr lang="en-US" altLang="en-US" sz="2700" dirty="0"/>
                </a:p>
              </p:txBody>
            </p:sp>
          </p:grpSp>
        </p:grpSp>
      </p:grpSp>
      <p:sp>
        <p:nvSpPr>
          <p:cNvPr id="9" name="path"/>
          <p:cNvSpPr/>
          <p:nvPr/>
        </p:nvSpPr>
        <p:spPr>
          <a:xfrm rot="2640000">
            <a:off x="5490845" y="1478915"/>
            <a:ext cx="2508250" cy="1236345"/>
          </a:xfrm>
          <a:custGeom>
            <a:avLst/>
            <a:gdLst/>
            <a:ahLst/>
            <a:cxnLst/>
            <a:rect l="0" t="0" r="0" b="0"/>
            <a:pathLst>
              <a:path w="1814" h="1336">
                <a:moveTo>
                  <a:pt x="1814" y="35"/>
                </a:moveTo>
                <a:lnTo>
                  <a:pt x="1778" y="237"/>
                </a:lnTo>
                <a:lnTo>
                  <a:pt x="1737" y="177"/>
                </a:lnTo>
                <a:lnTo>
                  <a:pt x="81" y="1336"/>
                </a:lnTo>
                <a:lnTo>
                  <a:pt x="0" y="1219"/>
                </a:lnTo>
                <a:lnTo>
                  <a:pt x="1653" y="60"/>
                </a:lnTo>
                <a:lnTo>
                  <a:pt x="1612" y="0"/>
                </a:lnTo>
                <a:lnTo>
                  <a:pt x="1814" y="35"/>
                </a:lnTo>
              </a:path>
            </a:pathLst>
          </a:custGeom>
          <a:solidFill>
            <a:srgbClr val="BFBFB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452360" y="2697480"/>
            <a:ext cx="4057650" cy="715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利用</a:t>
            </a:r>
            <a:r>
              <a:rPr lang="zh-CN" altLang="en-US" sz="2400" b="1">
                <a:solidFill>
                  <a:srgbClr val="FF0000"/>
                </a:solidFill>
              </a:rPr>
              <a:t>自动推荐算法</a:t>
            </a:r>
            <a:r>
              <a:rPr lang="zh-CN" altLang="en-US" sz="2400"/>
              <a:t>精准匹配</a:t>
            </a:r>
            <a:endParaRPr lang="zh-CN" altLang="en-US" sz="2400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10" name="图片 9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7240" y="625475"/>
            <a:ext cx="3741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自动推荐算法</a:t>
            </a:r>
            <a:r>
              <a:rPr lang="zh-CN" altLang="en-US" sz="2800" b="1">
                <a:solidFill>
                  <a:srgbClr val="FF0000"/>
                </a:solidFill>
              </a:rPr>
              <a:t>基本思路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5" name="图片 4" descr="客户接待流程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33618"/>
          <a:stretch>
            <a:fillRect/>
          </a:stretch>
        </p:blipFill>
        <p:spPr>
          <a:xfrm>
            <a:off x="601345" y="974725"/>
            <a:ext cx="11059795" cy="53828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10" name="图片 9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39" name="组合 38"/>
          <p:cNvGrpSpPr/>
          <p:nvPr>
            <p:custDataLst>
              <p:tags r:id="rId6"/>
            </p:custDataLst>
          </p:nvPr>
        </p:nvGrpSpPr>
        <p:grpSpPr>
          <a:xfrm>
            <a:off x="337185" y="1070263"/>
            <a:ext cx="9393555" cy="4436804"/>
            <a:chOff x="1035" y="2260"/>
            <a:chExt cx="15790" cy="7458"/>
          </a:xfrm>
        </p:grpSpPr>
        <p:sp>
          <p:nvSpPr>
            <p:cNvPr id="593" name="椭圆 592"/>
            <p:cNvSpPr/>
            <p:nvPr>
              <p:custDataLst>
                <p:tags r:id="rId7"/>
              </p:custDataLst>
            </p:nvPr>
          </p:nvSpPr>
          <p:spPr>
            <a:xfrm>
              <a:off x="7319" y="7572"/>
              <a:ext cx="920" cy="920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80000"/>
                    <a:lumOff val="20000"/>
                  </a:schemeClr>
                </a:gs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139700" dist="50800" dir="27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587" name="椭圆 586"/>
            <p:cNvSpPr/>
            <p:nvPr>
              <p:custDataLst>
                <p:tags r:id="rId8"/>
              </p:custDataLst>
            </p:nvPr>
          </p:nvSpPr>
          <p:spPr>
            <a:xfrm>
              <a:off x="7310" y="3550"/>
              <a:ext cx="920" cy="920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80000"/>
                    <a:lumOff val="20000"/>
                  </a:schemeClr>
                </a:gs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139700" dist="50800" dir="27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588" name="椭圆 587"/>
            <p:cNvSpPr/>
            <p:nvPr>
              <p:custDataLst>
                <p:tags r:id="rId9"/>
              </p:custDataLst>
            </p:nvPr>
          </p:nvSpPr>
          <p:spPr>
            <a:xfrm>
              <a:off x="11623" y="5774"/>
              <a:ext cx="920" cy="920"/>
            </a:xfrm>
            <a:prstGeom prst="ellipse">
              <a:avLst/>
            </a:prstGeom>
            <a:gradFill>
              <a:gsLst>
                <a:gs pos="50000">
                  <a:schemeClr val="accent1">
                    <a:lumMod val="80000"/>
                    <a:lumOff val="20000"/>
                  </a:schemeClr>
                </a:gs>
                <a:gs pos="100000">
                  <a:schemeClr val="accent1"/>
                </a:gs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139700" dist="50800" dir="27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2748" y="3528"/>
              <a:ext cx="3659" cy="16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ym typeface="+mn-ea"/>
                </a:rPr>
                <a:t>旨在为团体提供高效、个性化的帮助服务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1035" y="2260"/>
              <a:ext cx="5020" cy="11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1"/>
                  </a:solidFill>
                  <a:latin typeface="+mn-ea"/>
                  <a:cs typeface="+mn-ea"/>
                </a:rPr>
                <a:t>设计理念</a:t>
              </a:r>
              <a:endParaRPr lang="zh-CN" altLang="en-US" sz="2400" b="1" dirty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2"/>
              </p:custDataLst>
            </p:nvPr>
          </p:nvSpPr>
          <p:spPr>
            <a:xfrm>
              <a:off x="1701" y="8053"/>
              <a:ext cx="4574" cy="166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走访</a:t>
              </a:r>
              <a:r>
                <a:rPr lang="zh-CN" altLang="en-US" b="1">
                  <a:solidFill>
                    <a:srgbClr val="FF0000"/>
                  </a:solidFill>
                  <a:latin typeface="+mn-ea"/>
                  <a:cs typeface="+mn-ea"/>
                </a:rPr>
                <a:t>问卷调差</a:t>
              </a: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得知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3"/>
              </p:custDataLst>
            </p:nvPr>
          </p:nvSpPr>
          <p:spPr>
            <a:xfrm>
              <a:off x="1035" y="6820"/>
              <a:ext cx="5240" cy="11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1"/>
                  </a:solidFill>
                  <a:latin typeface="+mn-ea"/>
                  <a:cs typeface="+mn-ea"/>
                </a:rPr>
                <a:t>依据</a:t>
              </a:r>
              <a:endParaRPr lang="zh-CN" altLang="en-US" sz="24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4"/>
              </p:custDataLst>
            </p:nvPr>
          </p:nvSpPr>
          <p:spPr>
            <a:xfrm>
              <a:off x="12954" y="5510"/>
              <a:ext cx="3871" cy="39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ym typeface="+mn-ea"/>
                </a:rPr>
                <a:t>根据社区服务的预约需求，</a:t>
              </a:r>
              <a:r>
                <a:rPr lang="zh-CN" altLang="en-US" b="1">
                  <a:solidFill>
                    <a:srgbClr val="FF0000"/>
                  </a:solidFill>
                  <a:sym typeface="+mn-ea"/>
                </a:rPr>
                <a:t>精准匹配</a:t>
              </a:r>
              <a:r>
                <a:rPr lang="zh-CN" altLang="en-US" b="1">
                  <a:sym typeface="+mn-ea"/>
                </a:rPr>
                <a:t>空闲的党员资源</a:t>
              </a:r>
              <a:r>
                <a:rPr lang="zh-CN" altLang="en-US">
                  <a:sym typeface="+mn-ea"/>
                </a:rPr>
                <a:t>，从而满足团体在活动筹备和执行过程中的具体需求</a:t>
              </a:r>
              <a:endParaRPr lang="zh-CN" altLang="en-US"/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15"/>
              </p:custDataLst>
            </p:nvPr>
          </p:nvSpPr>
          <p:spPr>
            <a:xfrm>
              <a:off x="12821" y="4449"/>
              <a:ext cx="2024" cy="106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1"/>
                  </a:solidFill>
                  <a:latin typeface="+mn-ea"/>
                  <a:cs typeface="+mn-ea"/>
                </a:rPr>
                <a:t>目的</a:t>
              </a:r>
              <a:endParaRPr lang="zh-CN" altLang="en-US" sz="2400" b="1" dirty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15" name="弧形 14"/>
            <p:cNvSpPr/>
            <p:nvPr>
              <p:custDataLst>
                <p:tags r:id="rId16"/>
              </p:custDataLst>
            </p:nvPr>
          </p:nvSpPr>
          <p:spPr>
            <a:xfrm rot="7200000">
              <a:off x="7282" y="3852"/>
              <a:ext cx="4361" cy="4361"/>
            </a:xfrm>
            <a:prstGeom prst="arc">
              <a:avLst>
                <a:gd name="adj1" fmla="val 15835561"/>
                <a:gd name="adj2" fmla="val 21121678"/>
              </a:avLst>
            </a:prstGeom>
            <a:ln w="6350">
              <a:gradFill>
                <a:gsLst>
                  <a:gs pos="0">
                    <a:schemeClr val="accent1">
                      <a:alpha val="0"/>
                    </a:schemeClr>
                  </a:gs>
                  <a:gs pos="60000">
                    <a:schemeClr val="accent1"/>
                  </a:gs>
                </a:gsLst>
                <a:lin ang="5400000" scaled="1"/>
              </a:gradFill>
              <a:prstDash val="dash"/>
              <a:tailEnd type="triangle"/>
            </a:ln>
            <a:effectLst>
              <a:outerShdw blurRad="50800" dist="381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6" name="弧形 15"/>
            <p:cNvSpPr/>
            <p:nvPr>
              <p:custDataLst>
                <p:tags r:id="rId17"/>
              </p:custDataLst>
            </p:nvPr>
          </p:nvSpPr>
          <p:spPr>
            <a:xfrm rot="20880000">
              <a:off x="7303" y="3853"/>
              <a:ext cx="4361" cy="4361"/>
            </a:xfrm>
            <a:prstGeom prst="arc">
              <a:avLst>
                <a:gd name="adj1" fmla="val 15835561"/>
                <a:gd name="adj2" fmla="val 21121678"/>
              </a:avLst>
            </a:prstGeom>
            <a:ln w="6350">
              <a:gradFill>
                <a:gsLst>
                  <a:gs pos="0">
                    <a:schemeClr val="accent1">
                      <a:alpha val="0"/>
                    </a:schemeClr>
                  </a:gs>
                  <a:gs pos="60000">
                    <a:schemeClr val="accent1"/>
                  </a:gs>
                </a:gsLst>
                <a:lin ang="5400000" scaled="1"/>
              </a:gradFill>
              <a:prstDash val="dash"/>
              <a:tailEnd type="triangle"/>
            </a:ln>
            <a:effectLst>
              <a:outerShdw blurRad="50800" dist="381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18" name="弧形 17"/>
            <p:cNvSpPr/>
            <p:nvPr>
              <p:custDataLst>
                <p:tags r:id="rId18"/>
              </p:custDataLst>
            </p:nvPr>
          </p:nvSpPr>
          <p:spPr>
            <a:xfrm rot="13140000">
              <a:off x="7303" y="3853"/>
              <a:ext cx="4361" cy="4361"/>
            </a:xfrm>
            <a:prstGeom prst="arc">
              <a:avLst>
                <a:gd name="adj1" fmla="val 15835561"/>
                <a:gd name="adj2" fmla="val 21121678"/>
              </a:avLst>
            </a:prstGeom>
            <a:ln w="6350">
              <a:gradFill>
                <a:gsLst>
                  <a:gs pos="0">
                    <a:schemeClr val="accent1">
                      <a:alpha val="0"/>
                    </a:schemeClr>
                  </a:gs>
                  <a:gs pos="60000">
                    <a:schemeClr val="accent1"/>
                  </a:gs>
                </a:gsLst>
                <a:lin ang="5400000" scaled="1"/>
              </a:gradFill>
              <a:prstDash val="dash"/>
              <a:tailEnd type="triangle"/>
            </a:ln>
            <a:effectLst>
              <a:outerShdw blurRad="50800" dist="381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9"/>
              </p:custDataLst>
            </p:nvPr>
          </p:nvSpPr>
          <p:spPr>
            <a:xfrm>
              <a:off x="7559" y="3807"/>
              <a:ext cx="416" cy="415"/>
            </a:xfrm>
            <a:custGeom>
              <a:avLst/>
              <a:gdLst>
                <a:gd name="connsiteX0" fmla="*/ 152509 w 264219"/>
                <a:gd name="connsiteY0" fmla="*/ 149611 h 263722"/>
                <a:gd name="connsiteX1" fmla="*/ 230764 w 264219"/>
                <a:gd name="connsiteY1" fmla="*/ 149611 h 263722"/>
                <a:gd name="connsiteX2" fmla="*/ 249126 w 264219"/>
                <a:gd name="connsiteY2" fmla="*/ 167833 h 263722"/>
                <a:gd name="connsiteX3" fmla="*/ 249126 w 264219"/>
                <a:gd name="connsiteY3" fmla="*/ 245499 h 263722"/>
                <a:gd name="connsiteX4" fmla="*/ 230764 w 264219"/>
                <a:gd name="connsiteY4" fmla="*/ 263722 h 263722"/>
                <a:gd name="connsiteX5" fmla="*/ 152509 w 264219"/>
                <a:gd name="connsiteY5" fmla="*/ 263722 h 263722"/>
                <a:gd name="connsiteX6" fmla="*/ 134147 w 264219"/>
                <a:gd name="connsiteY6" fmla="*/ 245499 h 263722"/>
                <a:gd name="connsiteX7" fmla="*/ 134147 w 264219"/>
                <a:gd name="connsiteY7" fmla="*/ 167833 h 263722"/>
                <a:gd name="connsiteX8" fmla="*/ 152509 w 264219"/>
                <a:gd name="connsiteY8" fmla="*/ 149611 h 263722"/>
                <a:gd name="connsiteX9" fmla="*/ 18361 w 264219"/>
                <a:gd name="connsiteY9" fmla="*/ 149611 h 263722"/>
                <a:gd name="connsiteX10" fmla="*/ 96616 w 264219"/>
                <a:gd name="connsiteY10" fmla="*/ 149611 h 263722"/>
                <a:gd name="connsiteX11" fmla="*/ 114978 w 264219"/>
                <a:gd name="connsiteY11" fmla="*/ 167833 h 263722"/>
                <a:gd name="connsiteX12" fmla="*/ 114978 w 264219"/>
                <a:gd name="connsiteY12" fmla="*/ 245499 h 263722"/>
                <a:gd name="connsiteX13" fmla="*/ 96616 w 264219"/>
                <a:gd name="connsiteY13" fmla="*/ 263722 h 263722"/>
                <a:gd name="connsiteX14" fmla="*/ 18361 w 264219"/>
                <a:gd name="connsiteY14" fmla="*/ 263722 h 263722"/>
                <a:gd name="connsiteX15" fmla="*/ 0 w 264219"/>
                <a:gd name="connsiteY15" fmla="*/ 245499 h 263722"/>
                <a:gd name="connsiteX16" fmla="*/ 0 w 264219"/>
                <a:gd name="connsiteY16" fmla="*/ 167833 h 263722"/>
                <a:gd name="connsiteX17" fmla="*/ 18361 w 264219"/>
                <a:gd name="connsiteY17" fmla="*/ 149611 h 263722"/>
                <a:gd name="connsiteX18" fmla="*/ 193917 w 264219"/>
                <a:gd name="connsiteY18" fmla="*/ 43985 h 263722"/>
                <a:gd name="connsiteX19" fmla="*/ 167955 w 264219"/>
                <a:gd name="connsiteY19" fmla="*/ 69752 h 263722"/>
                <a:gd name="connsiteX20" fmla="*/ 193917 w 264219"/>
                <a:gd name="connsiteY20" fmla="*/ 95520 h 263722"/>
                <a:gd name="connsiteX21" fmla="*/ 219881 w 264219"/>
                <a:gd name="connsiteY21" fmla="*/ 69752 h 263722"/>
                <a:gd name="connsiteX22" fmla="*/ 18361 w 264219"/>
                <a:gd name="connsiteY22" fmla="*/ 16475 h 263722"/>
                <a:gd name="connsiteX23" fmla="*/ 96616 w 264219"/>
                <a:gd name="connsiteY23" fmla="*/ 16475 h 263722"/>
                <a:gd name="connsiteX24" fmla="*/ 114978 w 264219"/>
                <a:gd name="connsiteY24" fmla="*/ 34698 h 263722"/>
                <a:gd name="connsiteX25" fmla="*/ 114978 w 264219"/>
                <a:gd name="connsiteY25" fmla="*/ 112364 h 263722"/>
                <a:gd name="connsiteX26" fmla="*/ 96616 w 264219"/>
                <a:gd name="connsiteY26" fmla="*/ 130586 h 263722"/>
                <a:gd name="connsiteX27" fmla="*/ 18361 w 264219"/>
                <a:gd name="connsiteY27" fmla="*/ 130586 h 263722"/>
                <a:gd name="connsiteX28" fmla="*/ 0 w 264219"/>
                <a:gd name="connsiteY28" fmla="*/ 112364 h 263722"/>
                <a:gd name="connsiteX29" fmla="*/ 0 w 264219"/>
                <a:gd name="connsiteY29" fmla="*/ 34698 h 263722"/>
                <a:gd name="connsiteX30" fmla="*/ 18361 w 264219"/>
                <a:gd name="connsiteY30" fmla="*/ 16475 h 263722"/>
                <a:gd name="connsiteX31" fmla="*/ 193899 w 264219"/>
                <a:gd name="connsiteY31" fmla="*/ 0 h 263722"/>
                <a:gd name="connsiteX32" fmla="*/ 206880 w 264219"/>
                <a:gd name="connsiteY32" fmla="*/ 5335 h 263722"/>
                <a:gd name="connsiteX33" fmla="*/ 206898 w 264219"/>
                <a:gd name="connsiteY33" fmla="*/ 5335 h 263722"/>
                <a:gd name="connsiteX34" fmla="*/ 258843 w 264219"/>
                <a:gd name="connsiteY34" fmla="*/ 56869 h 263722"/>
                <a:gd name="connsiteX35" fmla="*/ 258843 w 264219"/>
                <a:gd name="connsiteY35" fmla="*/ 82636 h 263722"/>
                <a:gd name="connsiteX36" fmla="*/ 206898 w 264219"/>
                <a:gd name="connsiteY36" fmla="*/ 134188 h 263722"/>
                <a:gd name="connsiteX37" fmla="*/ 180936 w 264219"/>
                <a:gd name="connsiteY37" fmla="*/ 134188 h 263722"/>
                <a:gd name="connsiteX38" fmla="*/ 129010 w 264219"/>
                <a:gd name="connsiteY38" fmla="*/ 82636 h 263722"/>
                <a:gd name="connsiteX39" fmla="*/ 129010 w 264219"/>
                <a:gd name="connsiteY39" fmla="*/ 56869 h 263722"/>
                <a:gd name="connsiteX40" fmla="*/ 180918 w 264219"/>
                <a:gd name="connsiteY40" fmla="*/ 5335 h 263722"/>
                <a:gd name="connsiteX41" fmla="*/ 193899 w 264219"/>
                <a:gd name="connsiteY41" fmla="*/ 0 h 26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219" h="263722">
                  <a:moveTo>
                    <a:pt x="152509" y="149611"/>
                  </a:moveTo>
                  <a:lnTo>
                    <a:pt x="230764" y="149611"/>
                  </a:lnTo>
                  <a:cubicBezTo>
                    <a:pt x="240905" y="149611"/>
                    <a:pt x="249126" y="157769"/>
                    <a:pt x="249126" y="167833"/>
                  </a:cubicBezTo>
                  <a:lnTo>
                    <a:pt x="249126" y="245499"/>
                  </a:lnTo>
                  <a:cubicBezTo>
                    <a:pt x="249126" y="255564"/>
                    <a:pt x="240905" y="263722"/>
                    <a:pt x="230764" y="263722"/>
                  </a:cubicBezTo>
                  <a:lnTo>
                    <a:pt x="152509" y="263722"/>
                  </a:lnTo>
                  <a:cubicBezTo>
                    <a:pt x="142368" y="263722"/>
                    <a:pt x="134147" y="255564"/>
                    <a:pt x="134147" y="245499"/>
                  </a:cubicBezTo>
                  <a:lnTo>
                    <a:pt x="134147" y="167833"/>
                  </a:lnTo>
                  <a:cubicBezTo>
                    <a:pt x="134147" y="157769"/>
                    <a:pt x="142368" y="149611"/>
                    <a:pt x="152509" y="149611"/>
                  </a:cubicBezTo>
                  <a:close/>
                  <a:moveTo>
                    <a:pt x="18361" y="149611"/>
                  </a:moveTo>
                  <a:lnTo>
                    <a:pt x="96616" y="149611"/>
                  </a:lnTo>
                  <a:cubicBezTo>
                    <a:pt x="106757" y="149611"/>
                    <a:pt x="114978" y="157769"/>
                    <a:pt x="114978" y="167833"/>
                  </a:cubicBezTo>
                  <a:lnTo>
                    <a:pt x="114978" y="245499"/>
                  </a:lnTo>
                  <a:cubicBezTo>
                    <a:pt x="114978" y="255564"/>
                    <a:pt x="106757" y="263722"/>
                    <a:pt x="96616" y="263722"/>
                  </a:cubicBezTo>
                  <a:lnTo>
                    <a:pt x="18361" y="263722"/>
                  </a:lnTo>
                  <a:cubicBezTo>
                    <a:pt x="8220" y="263722"/>
                    <a:pt x="0" y="255564"/>
                    <a:pt x="0" y="245499"/>
                  </a:cubicBezTo>
                  <a:lnTo>
                    <a:pt x="0" y="167833"/>
                  </a:lnTo>
                  <a:cubicBezTo>
                    <a:pt x="0" y="157769"/>
                    <a:pt x="8220" y="149611"/>
                    <a:pt x="18361" y="149611"/>
                  </a:cubicBezTo>
                  <a:close/>
                  <a:moveTo>
                    <a:pt x="193917" y="43985"/>
                  </a:moveTo>
                  <a:lnTo>
                    <a:pt x="167955" y="69752"/>
                  </a:lnTo>
                  <a:lnTo>
                    <a:pt x="193917" y="95520"/>
                  </a:lnTo>
                  <a:lnTo>
                    <a:pt x="219881" y="69752"/>
                  </a:lnTo>
                  <a:close/>
                  <a:moveTo>
                    <a:pt x="18361" y="16475"/>
                  </a:moveTo>
                  <a:lnTo>
                    <a:pt x="96616" y="16475"/>
                  </a:lnTo>
                  <a:cubicBezTo>
                    <a:pt x="106757" y="16475"/>
                    <a:pt x="114978" y="24634"/>
                    <a:pt x="114978" y="34698"/>
                  </a:cubicBezTo>
                  <a:lnTo>
                    <a:pt x="114978" y="112364"/>
                  </a:lnTo>
                  <a:cubicBezTo>
                    <a:pt x="114978" y="122427"/>
                    <a:pt x="106757" y="130586"/>
                    <a:pt x="96616" y="130586"/>
                  </a:cubicBezTo>
                  <a:lnTo>
                    <a:pt x="18361" y="130586"/>
                  </a:lnTo>
                  <a:cubicBezTo>
                    <a:pt x="8220" y="130586"/>
                    <a:pt x="0" y="122427"/>
                    <a:pt x="0" y="112364"/>
                  </a:cubicBezTo>
                  <a:lnTo>
                    <a:pt x="0" y="34698"/>
                  </a:lnTo>
                  <a:cubicBezTo>
                    <a:pt x="0" y="24634"/>
                    <a:pt x="8220" y="16475"/>
                    <a:pt x="18361" y="16475"/>
                  </a:cubicBezTo>
                  <a:close/>
                  <a:moveTo>
                    <a:pt x="193899" y="0"/>
                  </a:moveTo>
                  <a:cubicBezTo>
                    <a:pt x="198597" y="0"/>
                    <a:pt x="203295" y="1778"/>
                    <a:pt x="206880" y="5335"/>
                  </a:cubicBezTo>
                  <a:lnTo>
                    <a:pt x="206898" y="5335"/>
                  </a:lnTo>
                  <a:lnTo>
                    <a:pt x="258843" y="56869"/>
                  </a:lnTo>
                  <a:cubicBezTo>
                    <a:pt x="266011" y="63985"/>
                    <a:pt x="266011" y="75520"/>
                    <a:pt x="258843" y="82636"/>
                  </a:cubicBezTo>
                  <a:lnTo>
                    <a:pt x="206898" y="134188"/>
                  </a:lnTo>
                  <a:cubicBezTo>
                    <a:pt x="199728" y="141302"/>
                    <a:pt x="188106" y="141302"/>
                    <a:pt x="180936" y="134188"/>
                  </a:cubicBezTo>
                  <a:lnTo>
                    <a:pt x="129010" y="82636"/>
                  </a:lnTo>
                  <a:cubicBezTo>
                    <a:pt x="121843" y="75520"/>
                    <a:pt x="121843" y="63985"/>
                    <a:pt x="129010" y="56869"/>
                  </a:cubicBezTo>
                  <a:lnTo>
                    <a:pt x="180918" y="5335"/>
                  </a:lnTo>
                  <a:cubicBezTo>
                    <a:pt x="184503" y="1778"/>
                    <a:pt x="189201" y="0"/>
                    <a:pt x="193899" y="0"/>
                  </a:cubicBezTo>
                  <a:close/>
                </a:path>
              </a:pathLst>
            </a:custGeom>
            <a:solidFill>
              <a:srgbClr val="FFFFFF"/>
            </a:solidFill>
            <a:ln w="9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图片 5" descr="343439383331313b343532303031393bd2b5bca8b9dcc0ed"/>
            <p:cNvSpPr/>
            <p:nvPr>
              <p:custDataLst>
                <p:tags r:id="rId20"/>
              </p:custDataLst>
            </p:nvPr>
          </p:nvSpPr>
          <p:spPr>
            <a:xfrm>
              <a:off x="7584" y="7851"/>
              <a:ext cx="391" cy="363"/>
            </a:xfrm>
            <a:custGeom>
              <a:avLst/>
              <a:gdLst>
                <a:gd name="connsiteX0" fmla="*/ 219264 w 248284"/>
                <a:gd name="connsiteY0" fmla="*/ 115 h 230492"/>
                <a:gd name="connsiteX1" fmla="*/ 28616 w 248284"/>
                <a:gd name="connsiteY1" fmla="*/ 115 h 230492"/>
                <a:gd name="connsiteX2" fmla="*/ 114 w 248284"/>
                <a:gd name="connsiteY2" fmla="*/ 28847 h 230492"/>
                <a:gd name="connsiteX3" fmla="*/ 114 w 248284"/>
                <a:gd name="connsiteY3" fmla="*/ 152713 h 230492"/>
                <a:gd name="connsiteX4" fmla="*/ 28616 w 248284"/>
                <a:gd name="connsiteY4" fmla="*/ 181444 h 230492"/>
                <a:gd name="connsiteX5" fmla="*/ 100188 w 248284"/>
                <a:gd name="connsiteY5" fmla="*/ 181444 h 230492"/>
                <a:gd name="connsiteX6" fmla="*/ 100188 w 248284"/>
                <a:gd name="connsiteY6" fmla="*/ 216561 h 230492"/>
                <a:gd name="connsiteX7" fmla="*/ 60918 w 248284"/>
                <a:gd name="connsiteY7" fmla="*/ 216561 h 230492"/>
                <a:gd name="connsiteX8" fmla="*/ 53951 w 248284"/>
                <a:gd name="connsiteY8" fmla="*/ 223584 h 230492"/>
                <a:gd name="connsiteX9" fmla="*/ 60918 w 248284"/>
                <a:gd name="connsiteY9" fmla="*/ 230608 h 230492"/>
                <a:gd name="connsiteX10" fmla="*/ 181894 w 248284"/>
                <a:gd name="connsiteY10" fmla="*/ 230608 h 230492"/>
                <a:gd name="connsiteX11" fmla="*/ 188861 w 248284"/>
                <a:gd name="connsiteY11" fmla="*/ 223584 h 230492"/>
                <a:gd name="connsiteX12" fmla="*/ 181894 w 248284"/>
                <a:gd name="connsiteY12" fmla="*/ 216561 h 230492"/>
                <a:gd name="connsiteX13" fmla="*/ 143258 w 248284"/>
                <a:gd name="connsiteY13" fmla="*/ 216561 h 230492"/>
                <a:gd name="connsiteX14" fmla="*/ 143258 w 248284"/>
                <a:gd name="connsiteY14" fmla="*/ 181444 h 230492"/>
                <a:gd name="connsiteX15" fmla="*/ 219897 w 248284"/>
                <a:gd name="connsiteY15" fmla="*/ 181444 h 230492"/>
                <a:gd name="connsiteX16" fmla="*/ 248399 w 248284"/>
                <a:gd name="connsiteY16" fmla="*/ 152713 h 230492"/>
                <a:gd name="connsiteX17" fmla="*/ 248399 w 248284"/>
                <a:gd name="connsiteY17" fmla="*/ 28847 h 230492"/>
                <a:gd name="connsiteX18" fmla="*/ 219264 w 248284"/>
                <a:gd name="connsiteY18" fmla="*/ 115 h 230492"/>
                <a:gd name="connsiteX19" fmla="*/ 206596 w 248284"/>
                <a:gd name="connsiteY19" fmla="*/ 42893 h 230492"/>
                <a:gd name="connsiteX20" fmla="*/ 206596 w 248284"/>
                <a:gd name="connsiteY20" fmla="*/ 42893 h 230492"/>
                <a:gd name="connsiteX21" fmla="*/ 206596 w 248284"/>
                <a:gd name="connsiteY21" fmla="*/ 43532 h 230492"/>
                <a:gd name="connsiteX22" fmla="*/ 135658 w 248284"/>
                <a:gd name="connsiteY22" fmla="*/ 138666 h 230492"/>
                <a:gd name="connsiteX23" fmla="*/ 133758 w 248284"/>
                <a:gd name="connsiteY23" fmla="*/ 137389 h 230492"/>
                <a:gd name="connsiteX24" fmla="*/ 78020 w 248284"/>
                <a:gd name="connsiteY24" fmla="*/ 96526 h 230492"/>
                <a:gd name="connsiteX25" fmla="*/ 58385 w 248284"/>
                <a:gd name="connsiteY25" fmla="*/ 122065 h 230492"/>
                <a:gd name="connsiteX26" fmla="*/ 49518 w 248284"/>
                <a:gd name="connsiteY26" fmla="*/ 125258 h 230492"/>
                <a:gd name="connsiteX27" fmla="*/ 45084 w 248284"/>
                <a:gd name="connsiteY27" fmla="*/ 115681 h 230492"/>
                <a:gd name="connsiteX28" fmla="*/ 45717 w 248284"/>
                <a:gd name="connsiteY28" fmla="*/ 114404 h 230492"/>
                <a:gd name="connsiteX29" fmla="*/ 72319 w 248284"/>
                <a:gd name="connsiteY29" fmla="*/ 79287 h 230492"/>
                <a:gd name="connsiteX30" fmla="*/ 74853 w 248284"/>
                <a:gd name="connsiteY30" fmla="*/ 76095 h 230492"/>
                <a:gd name="connsiteX31" fmla="*/ 132490 w 248284"/>
                <a:gd name="connsiteY31" fmla="*/ 118873 h 230492"/>
                <a:gd name="connsiteX32" fmla="*/ 195195 w 248284"/>
                <a:gd name="connsiteY32" fmla="*/ 35232 h 230492"/>
                <a:gd name="connsiteX33" fmla="*/ 202795 w 248284"/>
                <a:gd name="connsiteY33" fmla="*/ 33955 h 230492"/>
                <a:gd name="connsiteX34" fmla="*/ 206596 w 248284"/>
                <a:gd name="connsiteY34" fmla="*/ 42893 h 23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8284" h="230492">
                  <a:moveTo>
                    <a:pt x="219264" y="115"/>
                  </a:moveTo>
                  <a:lnTo>
                    <a:pt x="28616" y="115"/>
                  </a:lnTo>
                  <a:cubicBezTo>
                    <a:pt x="12782" y="115"/>
                    <a:pt x="114" y="12884"/>
                    <a:pt x="114" y="28847"/>
                  </a:cubicBezTo>
                  <a:lnTo>
                    <a:pt x="114" y="152713"/>
                  </a:lnTo>
                  <a:cubicBezTo>
                    <a:pt x="114" y="168675"/>
                    <a:pt x="12782" y="181444"/>
                    <a:pt x="28616" y="181444"/>
                  </a:cubicBezTo>
                  <a:lnTo>
                    <a:pt x="100188" y="181444"/>
                  </a:lnTo>
                  <a:lnTo>
                    <a:pt x="100188" y="216561"/>
                  </a:lnTo>
                  <a:lnTo>
                    <a:pt x="60918" y="216561"/>
                  </a:lnTo>
                  <a:cubicBezTo>
                    <a:pt x="57118" y="216561"/>
                    <a:pt x="53951" y="219754"/>
                    <a:pt x="53951" y="223584"/>
                  </a:cubicBezTo>
                  <a:cubicBezTo>
                    <a:pt x="53951" y="227415"/>
                    <a:pt x="57118" y="230608"/>
                    <a:pt x="60918" y="230608"/>
                  </a:cubicBezTo>
                  <a:lnTo>
                    <a:pt x="181894" y="230608"/>
                  </a:lnTo>
                  <a:cubicBezTo>
                    <a:pt x="185695" y="230608"/>
                    <a:pt x="188861" y="227415"/>
                    <a:pt x="188861" y="223584"/>
                  </a:cubicBezTo>
                  <a:cubicBezTo>
                    <a:pt x="188861" y="219754"/>
                    <a:pt x="185695" y="216561"/>
                    <a:pt x="181894" y="216561"/>
                  </a:cubicBezTo>
                  <a:lnTo>
                    <a:pt x="143258" y="216561"/>
                  </a:lnTo>
                  <a:lnTo>
                    <a:pt x="143258" y="181444"/>
                  </a:lnTo>
                  <a:lnTo>
                    <a:pt x="219897" y="181444"/>
                  </a:lnTo>
                  <a:cubicBezTo>
                    <a:pt x="235732" y="181444"/>
                    <a:pt x="248399" y="168675"/>
                    <a:pt x="248399" y="152713"/>
                  </a:cubicBezTo>
                  <a:lnTo>
                    <a:pt x="248399" y="28847"/>
                  </a:lnTo>
                  <a:cubicBezTo>
                    <a:pt x="247765" y="13523"/>
                    <a:pt x="235098" y="115"/>
                    <a:pt x="219264" y="115"/>
                  </a:cubicBezTo>
                  <a:moveTo>
                    <a:pt x="206596" y="42893"/>
                  </a:moveTo>
                  <a:cubicBezTo>
                    <a:pt x="206596" y="42893"/>
                    <a:pt x="206596" y="43532"/>
                    <a:pt x="206596" y="42893"/>
                  </a:cubicBezTo>
                  <a:lnTo>
                    <a:pt x="206596" y="43532"/>
                  </a:lnTo>
                  <a:lnTo>
                    <a:pt x="135658" y="138666"/>
                  </a:lnTo>
                  <a:lnTo>
                    <a:pt x="133758" y="137389"/>
                  </a:lnTo>
                  <a:lnTo>
                    <a:pt x="78020" y="96526"/>
                  </a:lnTo>
                  <a:lnTo>
                    <a:pt x="58385" y="122065"/>
                  </a:lnTo>
                  <a:cubicBezTo>
                    <a:pt x="56485" y="125258"/>
                    <a:pt x="52685" y="126535"/>
                    <a:pt x="49518" y="125258"/>
                  </a:cubicBezTo>
                  <a:cubicBezTo>
                    <a:pt x="45717" y="123981"/>
                    <a:pt x="43817" y="119511"/>
                    <a:pt x="45084" y="115681"/>
                  </a:cubicBezTo>
                  <a:cubicBezTo>
                    <a:pt x="45084" y="115043"/>
                    <a:pt x="45084" y="115043"/>
                    <a:pt x="45717" y="114404"/>
                  </a:cubicBezTo>
                  <a:lnTo>
                    <a:pt x="72319" y="79287"/>
                  </a:lnTo>
                  <a:lnTo>
                    <a:pt x="74853" y="76095"/>
                  </a:lnTo>
                  <a:lnTo>
                    <a:pt x="132490" y="118873"/>
                  </a:lnTo>
                  <a:lnTo>
                    <a:pt x="195195" y="35232"/>
                  </a:lnTo>
                  <a:cubicBezTo>
                    <a:pt x="197096" y="33316"/>
                    <a:pt x="200262" y="32678"/>
                    <a:pt x="202795" y="33955"/>
                  </a:cubicBezTo>
                  <a:cubicBezTo>
                    <a:pt x="206596" y="35232"/>
                    <a:pt x="208496" y="39062"/>
                    <a:pt x="206596" y="42893"/>
                  </a:cubicBezTo>
                </a:path>
              </a:pathLst>
            </a:custGeom>
            <a:solidFill>
              <a:srgbClr val="FFFFFF"/>
            </a:solidFill>
            <a:ln w="88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图片 8" descr="343439383331313b343532303032303bb8f6c8cbd0c5cfa2"/>
            <p:cNvSpPr/>
            <p:nvPr>
              <p:custDataLst>
                <p:tags r:id="rId21"/>
              </p:custDataLst>
            </p:nvPr>
          </p:nvSpPr>
          <p:spPr>
            <a:xfrm>
              <a:off x="11891" y="6038"/>
              <a:ext cx="413" cy="413"/>
            </a:xfrm>
            <a:custGeom>
              <a:avLst/>
              <a:gdLst>
                <a:gd name="connsiteX0" fmla="*/ 238163 w 262149"/>
                <a:gd name="connsiteY0" fmla="*/ 114 h 262254"/>
                <a:gd name="connsiteX1" fmla="*/ 191653 w 262149"/>
                <a:gd name="connsiteY1" fmla="*/ 114 h 262254"/>
                <a:gd name="connsiteX2" fmla="*/ 190384 w 262149"/>
                <a:gd name="connsiteY2" fmla="*/ 114 h 262254"/>
                <a:gd name="connsiteX3" fmla="*/ 41128 w 262149"/>
                <a:gd name="connsiteY3" fmla="*/ 538 h 262254"/>
                <a:gd name="connsiteX4" fmla="*/ 17450 w 262149"/>
                <a:gd name="connsiteY4" fmla="*/ 24264 h 262254"/>
                <a:gd name="connsiteX5" fmla="*/ 17450 w 262149"/>
                <a:gd name="connsiteY5" fmla="*/ 59852 h 262254"/>
                <a:gd name="connsiteX6" fmla="*/ 44510 w 262149"/>
                <a:gd name="connsiteY6" fmla="*/ 59852 h 262254"/>
                <a:gd name="connsiteX7" fmla="*/ 53390 w 262149"/>
                <a:gd name="connsiteY7" fmla="*/ 68749 h 262254"/>
                <a:gd name="connsiteX8" fmla="*/ 53390 w 262149"/>
                <a:gd name="connsiteY8" fmla="*/ 74681 h 262254"/>
                <a:gd name="connsiteX9" fmla="*/ 44510 w 262149"/>
                <a:gd name="connsiteY9" fmla="*/ 83578 h 262254"/>
                <a:gd name="connsiteX10" fmla="*/ 41551 w 262149"/>
                <a:gd name="connsiteY10" fmla="*/ 83578 h 262254"/>
                <a:gd name="connsiteX11" fmla="*/ 41551 w 262149"/>
                <a:gd name="connsiteY11" fmla="*/ 80612 h 262254"/>
                <a:gd name="connsiteX12" fmla="*/ 32671 w 262149"/>
                <a:gd name="connsiteY12" fmla="*/ 71715 h 262254"/>
                <a:gd name="connsiteX13" fmla="*/ 8148 w 262149"/>
                <a:gd name="connsiteY13" fmla="*/ 71715 h 262254"/>
                <a:gd name="connsiteX14" fmla="*/ 537 w 262149"/>
                <a:gd name="connsiteY14" fmla="*/ 77647 h 262254"/>
                <a:gd name="connsiteX15" fmla="*/ 114 w 262149"/>
                <a:gd name="connsiteY15" fmla="*/ 80612 h 262254"/>
                <a:gd name="connsiteX16" fmla="*/ 114 w 262149"/>
                <a:gd name="connsiteY16" fmla="*/ 86544 h 262254"/>
                <a:gd name="connsiteX17" fmla="*/ 8993 w 262149"/>
                <a:gd name="connsiteY17" fmla="*/ 95441 h 262254"/>
                <a:gd name="connsiteX18" fmla="*/ 17873 w 262149"/>
                <a:gd name="connsiteY18" fmla="*/ 95441 h 262254"/>
                <a:gd name="connsiteX19" fmla="*/ 17873 w 262149"/>
                <a:gd name="connsiteY19" fmla="*/ 161111 h 262254"/>
                <a:gd name="connsiteX20" fmla="*/ 44933 w 262149"/>
                <a:gd name="connsiteY20" fmla="*/ 161111 h 262254"/>
                <a:gd name="connsiteX21" fmla="*/ 53812 w 262149"/>
                <a:gd name="connsiteY21" fmla="*/ 170008 h 262254"/>
                <a:gd name="connsiteX22" fmla="*/ 53812 w 262149"/>
                <a:gd name="connsiteY22" fmla="*/ 175939 h 262254"/>
                <a:gd name="connsiteX23" fmla="*/ 44933 w 262149"/>
                <a:gd name="connsiteY23" fmla="*/ 184837 h 262254"/>
                <a:gd name="connsiteX24" fmla="*/ 41973 w 262149"/>
                <a:gd name="connsiteY24" fmla="*/ 184837 h 262254"/>
                <a:gd name="connsiteX25" fmla="*/ 41973 w 262149"/>
                <a:gd name="connsiteY25" fmla="*/ 182295 h 262254"/>
                <a:gd name="connsiteX26" fmla="*/ 33094 w 262149"/>
                <a:gd name="connsiteY26" fmla="*/ 173397 h 262254"/>
                <a:gd name="connsiteX27" fmla="*/ 8570 w 262149"/>
                <a:gd name="connsiteY27" fmla="*/ 173397 h 262254"/>
                <a:gd name="connsiteX28" fmla="*/ 960 w 262149"/>
                <a:gd name="connsiteY28" fmla="*/ 179329 h 262254"/>
                <a:gd name="connsiteX29" fmla="*/ 537 w 262149"/>
                <a:gd name="connsiteY29" fmla="*/ 182295 h 262254"/>
                <a:gd name="connsiteX30" fmla="*/ 537 w 262149"/>
                <a:gd name="connsiteY30" fmla="*/ 188225 h 262254"/>
                <a:gd name="connsiteX31" fmla="*/ 9416 w 262149"/>
                <a:gd name="connsiteY31" fmla="*/ 197123 h 262254"/>
                <a:gd name="connsiteX32" fmla="*/ 18295 w 262149"/>
                <a:gd name="connsiteY32" fmla="*/ 197123 h 262254"/>
                <a:gd name="connsiteX33" fmla="*/ 18295 w 262149"/>
                <a:gd name="connsiteY33" fmla="*/ 238644 h 262254"/>
                <a:gd name="connsiteX34" fmla="*/ 41973 w 262149"/>
                <a:gd name="connsiteY34" fmla="*/ 262369 h 262254"/>
                <a:gd name="connsiteX35" fmla="*/ 238585 w 262149"/>
                <a:gd name="connsiteY35" fmla="*/ 262369 h 262254"/>
                <a:gd name="connsiteX36" fmla="*/ 262264 w 262149"/>
                <a:gd name="connsiteY36" fmla="*/ 238644 h 262254"/>
                <a:gd name="connsiteX37" fmla="*/ 262264 w 262149"/>
                <a:gd name="connsiteY37" fmla="*/ 23840 h 262254"/>
                <a:gd name="connsiteX38" fmla="*/ 238163 w 262149"/>
                <a:gd name="connsiteY38" fmla="*/ 114 h 262254"/>
                <a:gd name="connsiteX39" fmla="*/ 220827 w 262149"/>
                <a:gd name="connsiteY39" fmla="*/ 194157 h 262254"/>
                <a:gd name="connsiteX40" fmla="*/ 220405 w 262149"/>
                <a:gd name="connsiteY40" fmla="*/ 195429 h 262254"/>
                <a:gd name="connsiteX41" fmla="*/ 217868 w 262149"/>
                <a:gd name="connsiteY41" fmla="*/ 198394 h 262254"/>
                <a:gd name="connsiteX42" fmla="*/ 215331 w 262149"/>
                <a:gd name="connsiteY42" fmla="*/ 199665 h 262254"/>
                <a:gd name="connsiteX43" fmla="*/ 213639 w 262149"/>
                <a:gd name="connsiteY43" fmla="*/ 200088 h 262254"/>
                <a:gd name="connsiteX44" fmla="*/ 85947 w 262149"/>
                <a:gd name="connsiteY44" fmla="*/ 200088 h 262254"/>
                <a:gd name="connsiteX45" fmla="*/ 82987 w 262149"/>
                <a:gd name="connsiteY45" fmla="*/ 198818 h 262254"/>
                <a:gd name="connsiteX46" fmla="*/ 80873 w 262149"/>
                <a:gd name="connsiteY46" fmla="*/ 195852 h 262254"/>
                <a:gd name="connsiteX47" fmla="*/ 80450 w 262149"/>
                <a:gd name="connsiteY47" fmla="*/ 194581 h 262254"/>
                <a:gd name="connsiteX48" fmla="*/ 80450 w 262149"/>
                <a:gd name="connsiteY48" fmla="*/ 182719 h 262254"/>
                <a:gd name="connsiteX49" fmla="*/ 80450 w 262149"/>
                <a:gd name="connsiteY49" fmla="*/ 182295 h 262254"/>
                <a:gd name="connsiteX50" fmla="*/ 80873 w 262149"/>
                <a:gd name="connsiteY50" fmla="*/ 181870 h 262254"/>
                <a:gd name="connsiteX51" fmla="*/ 106242 w 262149"/>
                <a:gd name="connsiteY51" fmla="*/ 164500 h 262254"/>
                <a:gd name="connsiteX52" fmla="*/ 131189 w 262149"/>
                <a:gd name="connsiteY52" fmla="*/ 146282 h 262254"/>
                <a:gd name="connsiteX53" fmla="*/ 131189 w 262149"/>
                <a:gd name="connsiteY53" fmla="*/ 143740 h 262254"/>
                <a:gd name="connsiteX54" fmla="*/ 129921 w 262149"/>
                <a:gd name="connsiteY54" fmla="*/ 140774 h 262254"/>
                <a:gd name="connsiteX55" fmla="*/ 116390 w 262149"/>
                <a:gd name="connsiteY55" fmla="*/ 106456 h 262254"/>
                <a:gd name="connsiteX56" fmla="*/ 150638 w 262149"/>
                <a:gd name="connsiteY56" fmla="*/ 63242 h 262254"/>
                <a:gd name="connsiteX57" fmla="*/ 184887 w 262149"/>
                <a:gd name="connsiteY57" fmla="*/ 106456 h 262254"/>
                <a:gd name="connsiteX58" fmla="*/ 171357 w 262149"/>
                <a:gd name="connsiteY58" fmla="*/ 140774 h 262254"/>
                <a:gd name="connsiteX59" fmla="*/ 170089 w 262149"/>
                <a:gd name="connsiteY59" fmla="*/ 143740 h 262254"/>
                <a:gd name="connsiteX60" fmla="*/ 170089 w 262149"/>
                <a:gd name="connsiteY60" fmla="*/ 146282 h 262254"/>
                <a:gd name="connsiteX61" fmla="*/ 195035 w 262149"/>
                <a:gd name="connsiteY61" fmla="*/ 164500 h 262254"/>
                <a:gd name="connsiteX62" fmla="*/ 220405 w 262149"/>
                <a:gd name="connsiteY62" fmla="*/ 181870 h 262254"/>
                <a:gd name="connsiteX63" fmla="*/ 220827 w 262149"/>
                <a:gd name="connsiteY63" fmla="*/ 182295 h 262254"/>
                <a:gd name="connsiteX64" fmla="*/ 220827 w 262149"/>
                <a:gd name="connsiteY64" fmla="*/ 182719 h 262254"/>
                <a:gd name="connsiteX65" fmla="*/ 220827 w 262149"/>
                <a:gd name="connsiteY65" fmla="*/ 194157 h 26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62149" h="262254">
                  <a:moveTo>
                    <a:pt x="238163" y="114"/>
                  </a:moveTo>
                  <a:lnTo>
                    <a:pt x="191653" y="114"/>
                  </a:lnTo>
                  <a:lnTo>
                    <a:pt x="190384" y="114"/>
                  </a:lnTo>
                  <a:lnTo>
                    <a:pt x="41128" y="538"/>
                  </a:lnTo>
                  <a:cubicBezTo>
                    <a:pt x="28020" y="538"/>
                    <a:pt x="17450" y="11130"/>
                    <a:pt x="17450" y="24264"/>
                  </a:cubicBezTo>
                  <a:lnTo>
                    <a:pt x="17450" y="59852"/>
                  </a:lnTo>
                  <a:lnTo>
                    <a:pt x="44510" y="59852"/>
                  </a:lnTo>
                  <a:cubicBezTo>
                    <a:pt x="49584" y="59852"/>
                    <a:pt x="53390" y="63665"/>
                    <a:pt x="53390" y="68749"/>
                  </a:cubicBezTo>
                  <a:lnTo>
                    <a:pt x="53390" y="74681"/>
                  </a:lnTo>
                  <a:cubicBezTo>
                    <a:pt x="53390" y="79765"/>
                    <a:pt x="49584" y="83578"/>
                    <a:pt x="44510" y="83578"/>
                  </a:cubicBezTo>
                  <a:lnTo>
                    <a:pt x="41551" y="83578"/>
                  </a:lnTo>
                  <a:lnTo>
                    <a:pt x="41551" y="80612"/>
                  </a:lnTo>
                  <a:cubicBezTo>
                    <a:pt x="41551" y="75528"/>
                    <a:pt x="37745" y="71715"/>
                    <a:pt x="32671" y="71715"/>
                  </a:cubicBezTo>
                  <a:lnTo>
                    <a:pt x="8148" y="71715"/>
                  </a:lnTo>
                  <a:cubicBezTo>
                    <a:pt x="4765" y="72139"/>
                    <a:pt x="1805" y="74257"/>
                    <a:pt x="537" y="77647"/>
                  </a:cubicBezTo>
                  <a:cubicBezTo>
                    <a:pt x="114" y="78494"/>
                    <a:pt x="114" y="79765"/>
                    <a:pt x="114" y="80612"/>
                  </a:cubicBezTo>
                  <a:lnTo>
                    <a:pt x="114" y="86544"/>
                  </a:lnTo>
                  <a:cubicBezTo>
                    <a:pt x="114" y="91628"/>
                    <a:pt x="3919" y="95441"/>
                    <a:pt x="8993" y="95441"/>
                  </a:cubicBezTo>
                  <a:lnTo>
                    <a:pt x="17873" y="95441"/>
                  </a:lnTo>
                  <a:lnTo>
                    <a:pt x="17873" y="161111"/>
                  </a:lnTo>
                  <a:lnTo>
                    <a:pt x="44933" y="161111"/>
                  </a:lnTo>
                  <a:cubicBezTo>
                    <a:pt x="50007" y="161111"/>
                    <a:pt x="53812" y="164924"/>
                    <a:pt x="53812" y="170008"/>
                  </a:cubicBezTo>
                  <a:lnTo>
                    <a:pt x="53812" y="175939"/>
                  </a:lnTo>
                  <a:cubicBezTo>
                    <a:pt x="53812" y="181023"/>
                    <a:pt x="50007" y="184837"/>
                    <a:pt x="44933" y="184837"/>
                  </a:cubicBezTo>
                  <a:lnTo>
                    <a:pt x="41973" y="184837"/>
                  </a:lnTo>
                  <a:lnTo>
                    <a:pt x="41973" y="182295"/>
                  </a:lnTo>
                  <a:cubicBezTo>
                    <a:pt x="41973" y="177211"/>
                    <a:pt x="38168" y="173397"/>
                    <a:pt x="33094" y="173397"/>
                  </a:cubicBezTo>
                  <a:lnTo>
                    <a:pt x="8570" y="173397"/>
                  </a:lnTo>
                  <a:cubicBezTo>
                    <a:pt x="5188" y="173821"/>
                    <a:pt x="2228" y="175939"/>
                    <a:pt x="960" y="179329"/>
                  </a:cubicBezTo>
                  <a:cubicBezTo>
                    <a:pt x="537" y="180176"/>
                    <a:pt x="537" y="181447"/>
                    <a:pt x="537" y="182295"/>
                  </a:cubicBezTo>
                  <a:lnTo>
                    <a:pt x="537" y="188225"/>
                  </a:lnTo>
                  <a:cubicBezTo>
                    <a:pt x="537" y="193310"/>
                    <a:pt x="4342" y="197123"/>
                    <a:pt x="9416" y="197123"/>
                  </a:cubicBezTo>
                  <a:lnTo>
                    <a:pt x="18295" y="197123"/>
                  </a:lnTo>
                  <a:lnTo>
                    <a:pt x="18295" y="238644"/>
                  </a:lnTo>
                  <a:cubicBezTo>
                    <a:pt x="18295" y="251777"/>
                    <a:pt x="28866" y="262369"/>
                    <a:pt x="41973" y="262369"/>
                  </a:cubicBezTo>
                  <a:lnTo>
                    <a:pt x="238585" y="262369"/>
                  </a:lnTo>
                  <a:cubicBezTo>
                    <a:pt x="251693" y="262369"/>
                    <a:pt x="262264" y="251777"/>
                    <a:pt x="262264" y="238644"/>
                  </a:cubicBezTo>
                  <a:lnTo>
                    <a:pt x="262264" y="23840"/>
                  </a:lnTo>
                  <a:cubicBezTo>
                    <a:pt x="261841" y="10706"/>
                    <a:pt x="251270" y="114"/>
                    <a:pt x="238163" y="114"/>
                  </a:cubicBezTo>
                  <a:moveTo>
                    <a:pt x="220827" y="194157"/>
                  </a:moveTo>
                  <a:cubicBezTo>
                    <a:pt x="220827" y="194157"/>
                    <a:pt x="220405" y="195005"/>
                    <a:pt x="220405" y="195429"/>
                  </a:cubicBezTo>
                  <a:cubicBezTo>
                    <a:pt x="219981" y="196276"/>
                    <a:pt x="218713" y="197547"/>
                    <a:pt x="217868" y="198394"/>
                  </a:cubicBezTo>
                  <a:lnTo>
                    <a:pt x="215331" y="199665"/>
                  </a:lnTo>
                  <a:lnTo>
                    <a:pt x="213639" y="200088"/>
                  </a:lnTo>
                  <a:lnTo>
                    <a:pt x="85947" y="200088"/>
                  </a:lnTo>
                  <a:cubicBezTo>
                    <a:pt x="85101" y="199665"/>
                    <a:pt x="83833" y="199241"/>
                    <a:pt x="82987" y="198818"/>
                  </a:cubicBezTo>
                  <a:cubicBezTo>
                    <a:pt x="82142" y="198394"/>
                    <a:pt x="81296" y="197123"/>
                    <a:pt x="80873" y="195852"/>
                  </a:cubicBezTo>
                  <a:cubicBezTo>
                    <a:pt x="80873" y="195429"/>
                    <a:pt x="80450" y="194581"/>
                    <a:pt x="80450" y="194581"/>
                  </a:cubicBezTo>
                  <a:cubicBezTo>
                    <a:pt x="80027" y="194157"/>
                    <a:pt x="78759" y="188650"/>
                    <a:pt x="80450" y="182719"/>
                  </a:cubicBezTo>
                  <a:lnTo>
                    <a:pt x="80450" y="182295"/>
                  </a:lnTo>
                  <a:lnTo>
                    <a:pt x="80873" y="181870"/>
                  </a:lnTo>
                  <a:cubicBezTo>
                    <a:pt x="85101" y="176363"/>
                    <a:pt x="95249" y="170432"/>
                    <a:pt x="106242" y="164500"/>
                  </a:cubicBezTo>
                  <a:cubicBezTo>
                    <a:pt x="116390" y="158993"/>
                    <a:pt x="131189" y="150518"/>
                    <a:pt x="131189" y="146282"/>
                  </a:cubicBezTo>
                  <a:lnTo>
                    <a:pt x="131189" y="143740"/>
                  </a:lnTo>
                  <a:cubicBezTo>
                    <a:pt x="131189" y="142469"/>
                    <a:pt x="130766" y="141622"/>
                    <a:pt x="129921" y="140774"/>
                  </a:cubicBezTo>
                  <a:cubicBezTo>
                    <a:pt x="121041" y="131877"/>
                    <a:pt x="116390" y="119590"/>
                    <a:pt x="116390" y="106456"/>
                  </a:cubicBezTo>
                  <a:cubicBezTo>
                    <a:pt x="116390" y="85273"/>
                    <a:pt x="120618" y="63242"/>
                    <a:pt x="150638" y="63242"/>
                  </a:cubicBezTo>
                  <a:cubicBezTo>
                    <a:pt x="180659" y="63242"/>
                    <a:pt x="184887" y="84849"/>
                    <a:pt x="184887" y="106456"/>
                  </a:cubicBezTo>
                  <a:cubicBezTo>
                    <a:pt x="184887" y="119590"/>
                    <a:pt x="180237" y="131877"/>
                    <a:pt x="171357" y="140774"/>
                  </a:cubicBezTo>
                  <a:cubicBezTo>
                    <a:pt x="170511" y="141622"/>
                    <a:pt x="170089" y="142469"/>
                    <a:pt x="170089" y="143740"/>
                  </a:cubicBezTo>
                  <a:lnTo>
                    <a:pt x="170089" y="146282"/>
                  </a:lnTo>
                  <a:cubicBezTo>
                    <a:pt x="170089" y="150518"/>
                    <a:pt x="185310" y="158993"/>
                    <a:pt x="195035" y="164500"/>
                  </a:cubicBezTo>
                  <a:cubicBezTo>
                    <a:pt x="206028" y="170432"/>
                    <a:pt x="216176" y="176363"/>
                    <a:pt x="220405" y="181870"/>
                  </a:cubicBezTo>
                  <a:lnTo>
                    <a:pt x="220827" y="182295"/>
                  </a:lnTo>
                  <a:lnTo>
                    <a:pt x="220827" y="182719"/>
                  </a:lnTo>
                  <a:cubicBezTo>
                    <a:pt x="222942" y="188225"/>
                    <a:pt x="221250" y="193733"/>
                    <a:pt x="220827" y="194157"/>
                  </a:cubicBezTo>
                </a:path>
              </a:pathLst>
            </a:custGeom>
            <a:solidFill>
              <a:srgbClr val="FFFFFF"/>
            </a:solidFill>
            <a:ln w="91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>
            <p:custDataLst>
              <p:tags r:id="rId22"/>
            </p:custDataLst>
          </p:nvPr>
        </p:nvGrpSpPr>
        <p:grpSpPr>
          <a:xfrm>
            <a:off x="3241513" y="1161878"/>
            <a:ext cx="4381478" cy="4179210"/>
            <a:chOff x="6055" y="2625"/>
            <a:chExt cx="6814" cy="6814"/>
          </a:xfrm>
        </p:grpSpPr>
        <p:sp>
          <p:nvSpPr>
            <p:cNvPr id="7" name="椭圆 6"/>
            <p:cNvSpPr/>
            <p:nvPr>
              <p:custDataLst>
                <p:tags r:id="rId23"/>
              </p:custDataLst>
            </p:nvPr>
          </p:nvSpPr>
          <p:spPr>
            <a:xfrm>
              <a:off x="6055" y="2625"/>
              <a:ext cx="6814" cy="6814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51000"/>
                  </a:schemeClr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79705" rIns="179705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8" name="椭圆 7"/>
            <p:cNvSpPr/>
            <p:nvPr>
              <p:custDataLst>
                <p:tags r:id="rId24"/>
              </p:custDataLst>
            </p:nvPr>
          </p:nvSpPr>
          <p:spPr>
            <a:xfrm>
              <a:off x="7692" y="4262"/>
              <a:ext cx="3540" cy="354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9" name="椭圆 8"/>
            <p:cNvSpPr/>
            <p:nvPr>
              <p:custDataLst>
                <p:tags r:id="rId25"/>
              </p:custDataLst>
            </p:nvPr>
          </p:nvSpPr>
          <p:spPr>
            <a:xfrm>
              <a:off x="7945" y="4502"/>
              <a:ext cx="3061" cy="3061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50000">
                  <a:schemeClr val="accent1">
                    <a:lumMod val="80000"/>
                    <a:lumOff val="2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215900" dist="38100" dir="27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rm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 b="1">
                <a:solidFill>
                  <a:srgbClr val="FFFFFF"/>
                </a:solidFill>
                <a:latin typeface="+mj-ea"/>
                <a:ea typeface="+mj-ea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26"/>
              </p:custDataLst>
            </p:nvPr>
          </p:nvSpPr>
          <p:spPr>
            <a:xfrm>
              <a:off x="6756" y="3326"/>
              <a:ext cx="5412" cy="541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27"/>
              </p:custDataLst>
            </p:nvPr>
          </p:nvSpPr>
          <p:spPr>
            <a:xfrm>
              <a:off x="8237" y="5987"/>
              <a:ext cx="2478" cy="92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lt1">
                      <a:lumMod val="100000"/>
                    </a:schemeClr>
                  </a:solidFill>
                  <a:latin typeface="+mn-ea"/>
                  <a:cs typeface="+mn-ea"/>
                </a:rPr>
                <a:t>推荐算法</a:t>
              </a:r>
              <a:endPara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4" name="图片 11" descr="343439383331313b343532303032373bbfcdbba7b5b5b0b8"/>
            <p:cNvSpPr/>
            <p:nvPr>
              <p:custDataLst>
                <p:tags r:id="rId28"/>
              </p:custDataLst>
            </p:nvPr>
          </p:nvSpPr>
          <p:spPr>
            <a:xfrm>
              <a:off x="9122" y="5268"/>
              <a:ext cx="679" cy="632"/>
            </a:xfrm>
            <a:custGeom>
              <a:avLst/>
              <a:gdLst>
                <a:gd name="connsiteX0" fmla="*/ 377815 w 431406"/>
                <a:gd name="connsiteY0" fmla="*/ 112603 h 401575"/>
                <a:gd name="connsiteX1" fmla="*/ 377815 w 431406"/>
                <a:gd name="connsiteY1" fmla="*/ 84312 h 401575"/>
                <a:gd name="connsiteX2" fmla="*/ 370360 w 431406"/>
                <a:gd name="connsiteY2" fmla="*/ 64276 h 401575"/>
                <a:gd name="connsiteX3" fmla="*/ 350977 w 431406"/>
                <a:gd name="connsiteY3" fmla="*/ 55421 h 401575"/>
                <a:gd name="connsiteX4" fmla="*/ 189125 w 431406"/>
                <a:gd name="connsiteY4" fmla="*/ 55421 h 401575"/>
                <a:gd name="connsiteX5" fmla="*/ 189125 w 431406"/>
                <a:gd name="connsiteY5" fmla="*/ 29006 h 401575"/>
                <a:gd name="connsiteX6" fmla="*/ 181670 w 431406"/>
                <a:gd name="connsiteY6" fmla="*/ 8970 h 401575"/>
                <a:gd name="connsiteX7" fmla="*/ 162287 w 431406"/>
                <a:gd name="connsiteY7" fmla="*/ 115 h 401575"/>
                <a:gd name="connsiteX8" fmla="*/ 26975 w 431406"/>
                <a:gd name="connsiteY8" fmla="*/ 115 h 401575"/>
                <a:gd name="connsiteX9" fmla="*/ 7592 w 431406"/>
                <a:gd name="connsiteY9" fmla="*/ 8970 h 401575"/>
                <a:gd name="connsiteX10" fmla="*/ 137 w 431406"/>
                <a:gd name="connsiteY10" fmla="*/ 29006 h 401575"/>
                <a:gd name="connsiteX11" fmla="*/ 137 w 431406"/>
                <a:gd name="connsiteY11" fmla="*/ 377876 h 401575"/>
                <a:gd name="connsiteX12" fmla="*/ 1330 w 431406"/>
                <a:gd name="connsiteY12" fmla="*/ 372098 h 401575"/>
                <a:gd name="connsiteX13" fmla="*/ 4535 w 431406"/>
                <a:gd name="connsiteY13" fmla="*/ 356265 h 401575"/>
                <a:gd name="connsiteX14" fmla="*/ 9307 w 431406"/>
                <a:gd name="connsiteY14" fmla="*/ 332701 h 401575"/>
                <a:gd name="connsiteX15" fmla="*/ 15196 w 431406"/>
                <a:gd name="connsiteY15" fmla="*/ 303735 h 401575"/>
                <a:gd name="connsiteX16" fmla="*/ 21682 w 431406"/>
                <a:gd name="connsiteY16" fmla="*/ 271618 h 401575"/>
                <a:gd name="connsiteX17" fmla="*/ 28392 w 431406"/>
                <a:gd name="connsiteY17" fmla="*/ 238674 h 401575"/>
                <a:gd name="connsiteX18" fmla="*/ 34803 w 431406"/>
                <a:gd name="connsiteY18" fmla="*/ 207157 h 401575"/>
                <a:gd name="connsiteX19" fmla="*/ 40916 w 431406"/>
                <a:gd name="connsiteY19" fmla="*/ 177140 h 401575"/>
                <a:gd name="connsiteX20" fmla="*/ 46210 w 431406"/>
                <a:gd name="connsiteY20" fmla="*/ 148473 h 401575"/>
                <a:gd name="connsiteX21" fmla="*/ 54187 w 431406"/>
                <a:gd name="connsiteY21" fmla="*/ 124310 h 401575"/>
                <a:gd name="connsiteX22" fmla="*/ 75732 w 431406"/>
                <a:gd name="connsiteY22" fmla="*/ 112753 h 401575"/>
                <a:gd name="connsiteX23" fmla="*/ 102198 w 431406"/>
                <a:gd name="connsiteY23" fmla="*/ 112453 h 401575"/>
                <a:gd name="connsiteX24" fmla="*/ 163256 w 431406"/>
                <a:gd name="connsiteY24" fmla="*/ 112603 h 401575"/>
                <a:gd name="connsiteX25" fmla="*/ 377740 w 431406"/>
                <a:gd name="connsiteY25" fmla="*/ 112603 h 401575"/>
                <a:gd name="connsiteX26" fmla="*/ 377815 w 431406"/>
                <a:gd name="connsiteY26" fmla="*/ 112603 h 401575"/>
                <a:gd name="connsiteX27" fmla="*/ 357686 w 431406"/>
                <a:gd name="connsiteY27" fmla="*/ 401590 h 401575"/>
                <a:gd name="connsiteX28" fmla="*/ 347249 w 431406"/>
                <a:gd name="connsiteY28" fmla="*/ 401590 h 401575"/>
                <a:gd name="connsiteX29" fmla="*/ 331966 w 431406"/>
                <a:gd name="connsiteY29" fmla="*/ 401516 h 401575"/>
                <a:gd name="connsiteX30" fmla="*/ 319068 w 431406"/>
                <a:gd name="connsiteY30" fmla="*/ 401590 h 401575"/>
                <a:gd name="connsiteX31" fmla="*/ 21831 w 431406"/>
                <a:gd name="connsiteY31" fmla="*/ 401590 h 401575"/>
                <a:gd name="connsiteX32" fmla="*/ 22875 w 431406"/>
                <a:gd name="connsiteY32" fmla="*/ 396263 h 401575"/>
                <a:gd name="connsiteX33" fmla="*/ 25708 w 431406"/>
                <a:gd name="connsiteY33" fmla="*/ 381628 h 401575"/>
                <a:gd name="connsiteX34" fmla="*/ 29883 w 431406"/>
                <a:gd name="connsiteY34" fmla="*/ 359717 h 401575"/>
                <a:gd name="connsiteX35" fmla="*/ 35101 w 431406"/>
                <a:gd name="connsiteY35" fmla="*/ 332551 h 401575"/>
                <a:gd name="connsiteX36" fmla="*/ 40916 w 431406"/>
                <a:gd name="connsiteY36" fmla="*/ 302085 h 401575"/>
                <a:gd name="connsiteX37" fmla="*/ 47030 w 431406"/>
                <a:gd name="connsiteY37" fmla="*/ 270417 h 401575"/>
                <a:gd name="connsiteX38" fmla="*/ 52994 w 431406"/>
                <a:gd name="connsiteY38" fmla="*/ 239499 h 401575"/>
                <a:gd name="connsiteX39" fmla="*/ 64251 w 431406"/>
                <a:gd name="connsiteY39" fmla="*/ 179016 h 401575"/>
                <a:gd name="connsiteX40" fmla="*/ 74688 w 431406"/>
                <a:gd name="connsiteY40" fmla="*/ 143971 h 401575"/>
                <a:gd name="connsiteX41" fmla="*/ 112635 w 431406"/>
                <a:gd name="connsiteY41" fmla="*/ 134140 h 401575"/>
                <a:gd name="connsiteX42" fmla="*/ 164896 w 431406"/>
                <a:gd name="connsiteY42" fmla="*/ 134215 h 401575"/>
                <a:gd name="connsiteX43" fmla="*/ 374311 w 431406"/>
                <a:gd name="connsiteY43" fmla="*/ 134215 h 401575"/>
                <a:gd name="connsiteX44" fmla="*/ 403387 w 431406"/>
                <a:gd name="connsiteY44" fmla="*/ 134365 h 401575"/>
                <a:gd name="connsiteX45" fmla="*/ 425827 w 431406"/>
                <a:gd name="connsiteY45" fmla="*/ 144571 h 401575"/>
                <a:gd name="connsiteX46" fmla="*/ 431268 w 431406"/>
                <a:gd name="connsiteY46" fmla="*/ 165883 h 401575"/>
                <a:gd name="connsiteX47" fmla="*/ 424708 w 431406"/>
                <a:gd name="connsiteY47" fmla="*/ 194924 h 401575"/>
                <a:gd name="connsiteX48" fmla="*/ 417774 w 431406"/>
                <a:gd name="connsiteY48" fmla="*/ 225242 h 401575"/>
                <a:gd name="connsiteX49" fmla="*/ 408381 w 431406"/>
                <a:gd name="connsiteY49" fmla="*/ 266439 h 401575"/>
                <a:gd name="connsiteX50" fmla="*/ 400106 w 431406"/>
                <a:gd name="connsiteY50" fmla="*/ 302534 h 401575"/>
                <a:gd name="connsiteX51" fmla="*/ 386910 w 431406"/>
                <a:gd name="connsiteY51" fmla="*/ 362418 h 401575"/>
                <a:gd name="connsiteX52" fmla="*/ 379380 w 431406"/>
                <a:gd name="connsiteY52" fmla="*/ 386807 h 401575"/>
                <a:gd name="connsiteX53" fmla="*/ 362457 w 431406"/>
                <a:gd name="connsiteY53" fmla="*/ 400990 h 401575"/>
                <a:gd name="connsiteX54" fmla="*/ 357686 w 431406"/>
                <a:gd name="connsiteY54" fmla="*/ 401590 h 40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1406" h="401575">
                  <a:moveTo>
                    <a:pt x="377815" y="112603"/>
                  </a:moveTo>
                  <a:lnTo>
                    <a:pt x="377815" y="84312"/>
                  </a:lnTo>
                  <a:cubicBezTo>
                    <a:pt x="378039" y="76883"/>
                    <a:pt x="375355" y="69679"/>
                    <a:pt x="370360" y="64276"/>
                  </a:cubicBezTo>
                  <a:cubicBezTo>
                    <a:pt x="365291" y="58873"/>
                    <a:pt x="358357" y="55646"/>
                    <a:pt x="350977" y="55421"/>
                  </a:cubicBezTo>
                  <a:lnTo>
                    <a:pt x="189125" y="55421"/>
                  </a:lnTo>
                  <a:lnTo>
                    <a:pt x="189125" y="29006"/>
                  </a:lnTo>
                  <a:cubicBezTo>
                    <a:pt x="189349" y="21577"/>
                    <a:pt x="186665" y="14373"/>
                    <a:pt x="181670" y="8970"/>
                  </a:cubicBezTo>
                  <a:cubicBezTo>
                    <a:pt x="176600" y="3567"/>
                    <a:pt x="169666" y="340"/>
                    <a:pt x="162287" y="115"/>
                  </a:cubicBezTo>
                  <a:lnTo>
                    <a:pt x="26975" y="115"/>
                  </a:lnTo>
                  <a:cubicBezTo>
                    <a:pt x="19595" y="340"/>
                    <a:pt x="12661" y="3567"/>
                    <a:pt x="7592" y="8970"/>
                  </a:cubicBezTo>
                  <a:cubicBezTo>
                    <a:pt x="2524" y="14364"/>
                    <a:pt x="-164" y="21589"/>
                    <a:pt x="137" y="29006"/>
                  </a:cubicBezTo>
                  <a:lnTo>
                    <a:pt x="137" y="377876"/>
                  </a:lnTo>
                  <a:cubicBezTo>
                    <a:pt x="510" y="375926"/>
                    <a:pt x="957" y="374050"/>
                    <a:pt x="1330" y="372098"/>
                  </a:cubicBezTo>
                  <a:cubicBezTo>
                    <a:pt x="2373" y="366846"/>
                    <a:pt x="3492" y="361517"/>
                    <a:pt x="4535" y="356265"/>
                  </a:cubicBezTo>
                  <a:cubicBezTo>
                    <a:pt x="6101" y="348385"/>
                    <a:pt x="7741" y="340581"/>
                    <a:pt x="9307" y="332701"/>
                  </a:cubicBezTo>
                  <a:cubicBezTo>
                    <a:pt x="11245" y="323021"/>
                    <a:pt x="13258" y="313341"/>
                    <a:pt x="15196" y="303735"/>
                  </a:cubicBezTo>
                  <a:cubicBezTo>
                    <a:pt x="17358" y="293004"/>
                    <a:pt x="19520" y="282349"/>
                    <a:pt x="21682" y="271618"/>
                  </a:cubicBezTo>
                  <a:cubicBezTo>
                    <a:pt x="23919" y="260661"/>
                    <a:pt x="26155" y="249631"/>
                    <a:pt x="28392" y="238674"/>
                  </a:cubicBezTo>
                  <a:cubicBezTo>
                    <a:pt x="30554" y="228167"/>
                    <a:pt x="32641" y="217662"/>
                    <a:pt x="34803" y="207157"/>
                  </a:cubicBezTo>
                  <a:cubicBezTo>
                    <a:pt x="36816" y="197175"/>
                    <a:pt x="38904" y="187120"/>
                    <a:pt x="40916" y="177140"/>
                  </a:cubicBezTo>
                  <a:cubicBezTo>
                    <a:pt x="42780" y="167610"/>
                    <a:pt x="44495" y="158079"/>
                    <a:pt x="46210" y="148473"/>
                  </a:cubicBezTo>
                  <a:cubicBezTo>
                    <a:pt x="47701" y="140219"/>
                    <a:pt x="49341" y="131364"/>
                    <a:pt x="54187" y="124310"/>
                  </a:cubicBezTo>
                  <a:cubicBezTo>
                    <a:pt x="59033" y="117181"/>
                    <a:pt x="67382" y="113654"/>
                    <a:pt x="75732" y="112753"/>
                  </a:cubicBezTo>
                  <a:cubicBezTo>
                    <a:pt x="84529" y="111778"/>
                    <a:pt x="93401" y="112303"/>
                    <a:pt x="102198" y="112453"/>
                  </a:cubicBezTo>
                  <a:cubicBezTo>
                    <a:pt x="122550" y="112753"/>
                    <a:pt x="142903" y="112603"/>
                    <a:pt x="163256" y="112603"/>
                  </a:cubicBezTo>
                  <a:lnTo>
                    <a:pt x="377740" y="112603"/>
                  </a:lnTo>
                  <a:lnTo>
                    <a:pt x="377815" y="112603"/>
                  </a:lnTo>
                  <a:moveTo>
                    <a:pt x="357686" y="401590"/>
                  </a:moveTo>
                  <a:cubicBezTo>
                    <a:pt x="354182" y="401815"/>
                    <a:pt x="350530" y="401590"/>
                    <a:pt x="347249" y="401590"/>
                  </a:cubicBezTo>
                  <a:cubicBezTo>
                    <a:pt x="342179" y="401590"/>
                    <a:pt x="337036" y="401440"/>
                    <a:pt x="331966" y="401516"/>
                  </a:cubicBezTo>
                  <a:cubicBezTo>
                    <a:pt x="327642" y="401516"/>
                    <a:pt x="323392" y="401590"/>
                    <a:pt x="319068" y="401590"/>
                  </a:cubicBezTo>
                  <a:lnTo>
                    <a:pt x="21831" y="401590"/>
                  </a:lnTo>
                  <a:cubicBezTo>
                    <a:pt x="22204" y="399789"/>
                    <a:pt x="22502" y="398063"/>
                    <a:pt x="22875" y="396263"/>
                  </a:cubicBezTo>
                  <a:cubicBezTo>
                    <a:pt x="23844" y="391384"/>
                    <a:pt x="24739" y="386507"/>
                    <a:pt x="25708" y="381628"/>
                  </a:cubicBezTo>
                  <a:cubicBezTo>
                    <a:pt x="27124" y="374350"/>
                    <a:pt x="28541" y="366996"/>
                    <a:pt x="29883" y="359717"/>
                  </a:cubicBezTo>
                  <a:cubicBezTo>
                    <a:pt x="31598" y="350636"/>
                    <a:pt x="33387" y="341632"/>
                    <a:pt x="35101" y="332551"/>
                  </a:cubicBezTo>
                  <a:cubicBezTo>
                    <a:pt x="37040" y="322421"/>
                    <a:pt x="38978" y="312290"/>
                    <a:pt x="40916" y="302085"/>
                  </a:cubicBezTo>
                  <a:cubicBezTo>
                    <a:pt x="42929" y="291504"/>
                    <a:pt x="44942" y="280922"/>
                    <a:pt x="47030" y="270417"/>
                  </a:cubicBezTo>
                  <a:cubicBezTo>
                    <a:pt x="49043" y="260136"/>
                    <a:pt x="50981" y="249781"/>
                    <a:pt x="52994" y="239499"/>
                  </a:cubicBezTo>
                  <a:cubicBezTo>
                    <a:pt x="56870" y="219388"/>
                    <a:pt x="60598" y="199201"/>
                    <a:pt x="64251" y="179016"/>
                  </a:cubicBezTo>
                  <a:cubicBezTo>
                    <a:pt x="66413" y="167308"/>
                    <a:pt x="66786" y="153576"/>
                    <a:pt x="74688" y="143971"/>
                  </a:cubicBezTo>
                  <a:cubicBezTo>
                    <a:pt x="83709" y="132940"/>
                    <a:pt x="99738" y="133540"/>
                    <a:pt x="112635" y="134140"/>
                  </a:cubicBezTo>
                  <a:cubicBezTo>
                    <a:pt x="130006" y="134891"/>
                    <a:pt x="147525" y="134215"/>
                    <a:pt x="164896" y="134215"/>
                  </a:cubicBezTo>
                  <a:lnTo>
                    <a:pt x="374311" y="134215"/>
                  </a:lnTo>
                  <a:cubicBezTo>
                    <a:pt x="383928" y="134215"/>
                    <a:pt x="393769" y="133615"/>
                    <a:pt x="403387" y="134365"/>
                  </a:cubicBezTo>
                  <a:cubicBezTo>
                    <a:pt x="411661" y="135041"/>
                    <a:pt x="420310" y="138043"/>
                    <a:pt x="425827" y="144571"/>
                  </a:cubicBezTo>
                  <a:cubicBezTo>
                    <a:pt x="430747" y="150499"/>
                    <a:pt x="432163" y="158379"/>
                    <a:pt x="431268" y="165883"/>
                  </a:cubicBezTo>
                  <a:cubicBezTo>
                    <a:pt x="430075" y="175639"/>
                    <a:pt x="426944" y="185393"/>
                    <a:pt x="424708" y="194924"/>
                  </a:cubicBezTo>
                  <a:cubicBezTo>
                    <a:pt x="422322" y="204979"/>
                    <a:pt x="420012" y="215111"/>
                    <a:pt x="417774" y="225242"/>
                  </a:cubicBezTo>
                  <a:cubicBezTo>
                    <a:pt x="414719" y="238974"/>
                    <a:pt x="411512" y="252707"/>
                    <a:pt x="408381" y="266439"/>
                  </a:cubicBezTo>
                  <a:cubicBezTo>
                    <a:pt x="405623" y="278447"/>
                    <a:pt x="402865" y="290528"/>
                    <a:pt x="400106" y="302534"/>
                  </a:cubicBezTo>
                  <a:cubicBezTo>
                    <a:pt x="395558" y="322496"/>
                    <a:pt x="391234" y="342457"/>
                    <a:pt x="386910" y="362418"/>
                  </a:cubicBezTo>
                  <a:cubicBezTo>
                    <a:pt x="385121" y="370673"/>
                    <a:pt x="383183" y="379229"/>
                    <a:pt x="379380" y="386807"/>
                  </a:cubicBezTo>
                  <a:cubicBezTo>
                    <a:pt x="376025" y="393486"/>
                    <a:pt x="369763" y="399114"/>
                    <a:pt x="362457" y="400990"/>
                  </a:cubicBezTo>
                  <a:cubicBezTo>
                    <a:pt x="360817" y="401290"/>
                    <a:pt x="359252" y="401516"/>
                    <a:pt x="357686" y="401590"/>
                  </a:cubicBezTo>
                </a:path>
              </a:pathLst>
            </a:custGeom>
            <a:solidFill>
              <a:srgbClr val="FFFFFF"/>
            </a:solidFill>
            <a:ln w="15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880745" y="702310"/>
            <a:ext cx="4916805" cy="393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基于</a:t>
            </a:r>
            <a:r>
              <a:rPr lang="zh-CN" altLang="en-US" sz="2400" b="1"/>
              <a:t>推荐算法</a:t>
            </a:r>
            <a:r>
              <a:rPr lang="zh-CN" altLang="en-US" sz="2400"/>
              <a:t>的党建社区服务平台</a:t>
            </a:r>
            <a:endParaRPr lang="zh-CN" altLang="en-US" sz="2400"/>
          </a:p>
        </p:txBody>
      </p:sp>
    </p:spTree>
    <p:custDataLst>
      <p:tags r:id="rId29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9653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5453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64909"/>
                                          </p:val>
                                        </p:tav>
                                        <p:tav tm="100000">
                                          <p:val>
                                            <p:fltVal val="0.496536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0.55453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281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851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653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5453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10" name="图片 9" descr="图片4"/>
          <p:cNvPicPr/>
          <p:nvPr>
            <p:custDataLst>
              <p:tags r:id="rId4"/>
            </p:custDataLst>
          </p:nvPr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41" name="图片 40" descr="人数调查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605" y="704850"/>
            <a:ext cx="2894965" cy="5302885"/>
          </a:xfrm>
          <a:prstGeom prst="rect">
            <a:avLst/>
          </a:prstGeom>
        </p:spPr>
      </p:pic>
      <p:graphicFrame>
        <p:nvGraphicFramePr>
          <p:cNvPr id="45" name="图表 44" descr="7b0a202020202263686172745265734964223a20223230343734363037220a7d0a"/>
          <p:cNvGraphicFramePr/>
          <p:nvPr/>
        </p:nvGraphicFramePr>
        <p:xfrm>
          <a:off x="4218305" y="1449070"/>
          <a:ext cx="6839585" cy="3959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10" name="图片 9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0745" y="767080"/>
            <a:ext cx="4916805" cy="628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基于</a:t>
            </a:r>
            <a:r>
              <a:rPr lang="zh-CN" altLang="en-US" sz="2400" b="1"/>
              <a:t>推荐算法</a:t>
            </a:r>
            <a:r>
              <a:rPr lang="zh-CN" altLang="en-US" sz="2400"/>
              <a:t>的党建社区服务平台</a:t>
            </a:r>
            <a:endParaRPr lang="zh-CN" altLang="en-US" sz="2400"/>
          </a:p>
        </p:txBody>
      </p:sp>
      <p:pic>
        <p:nvPicPr>
          <p:cNvPr id="2" name="图片 1"/>
          <p:cNvPicPr/>
          <p:nvPr/>
        </p:nvPicPr>
        <p:blipFill>
          <a:blip r:embed="rId8"/>
          <a:stretch>
            <a:fillRect/>
          </a:stretch>
        </p:blipFill>
        <p:spPr>
          <a:xfrm>
            <a:off x="1016000" y="1395095"/>
            <a:ext cx="4420870" cy="4361180"/>
          </a:xfrm>
          <a:prstGeom prst="rect">
            <a:avLst/>
          </a:prstGeom>
          <a:extLst>
            <wpswe:webExtensionRef xmlns:wpswe="http://www.wps.cn/officeDocument/2018/webExtension" r:id="rId7"/>
          </a:extLst>
        </p:spPr>
      </p:pic>
      <p:sp>
        <p:nvSpPr>
          <p:cNvPr id="5" name="文本框 4"/>
          <p:cNvSpPr txBox="1"/>
          <p:nvPr/>
        </p:nvSpPr>
        <p:spPr>
          <a:xfrm>
            <a:off x="5725160" y="1855470"/>
            <a:ext cx="4443730" cy="1353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</a:pPr>
            <a:r>
              <a:rPr lang="zh-CN" altLang="en-US"/>
              <a:t>根据</a:t>
            </a:r>
            <a:r>
              <a:rPr lang="zh-CN" altLang="en-US" b="1"/>
              <a:t>实际走访问卷调查</a:t>
            </a:r>
            <a:r>
              <a:rPr lang="zh-CN" altLang="en-US"/>
              <a:t>发现不同类型的活动对党员的技能和知识需求不同，因此活动类型更能反映出团体的实际需求。</a:t>
            </a:r>
            <a:endParaRPr lang="zh-CN" altLang="en-US"/>
          </a:p>
        </p:txBody>
      </p:sp>
      <p:sp>
        <p:nvSpPr>
          <p:cNvPr id="6" name="文本框 5" descr="7b0a202020202262756c6c6574223a20227b5c2263617465676f727949645c223a5c225c222c5c2274656d706c61746549645c223a32303233313436387d220a7d0a"/>
          <p:cNvSpPr txBox="1"/>
          <p:nvPr/>
        </p:nvSpPr>
        <p:spPr>
          <a:xfrm>
            <a:off x="5565775" y="4117340"/>
            <a:ext cx="5740400" cy="1050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90000"/>
              </a:lnSpc>
              <a:buBlip>
                <a:blip r:embed="rId9"/>
              </a:buBlip>
            </a:pPr>
            <a:r>
              <a:rPr lang="en-US" altLang="zh-CN"/>
              <a:t>  </a:t>
            </a:r>
            <a:r>
              <a:rPr lang="zh-CN" altLang="en-US"/>
              <a:t>增强群众对项目的信任</a:t>
            </a:r>
            <a:endParaRPr lang="zh-CN" altLang="en-US"/>
          </a:p>
          <a:p>
            <a:pPr indent="0">
              <a:lnSpc>
                <a:spcPct val="190000"/>
              </a:lnSpc>
              <a:buBlip>
                <a:blip r:embed="rId9"/>
              </a:buBlip>
            </a:pPr>
            <a:r>
              <a:rPr lang="en-US" altLang="zh-CN"/>
              <a:t>   </a:t>
            </a:r>
            <a:r>
              <a:rPr lang="zh-CN" altLang="en-US"/>
              <a:t>促进群众与党员更加紧密的合作与交流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10" name="图片 9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8" name="图片 7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30" name="textbox 230"/>
          <p:cNvSpPr/>
          <p:nvPr/>
        </p:nvSpPr>
        <p:spPr>
          <a:xfrm>
            <a:off x="5226494" y="1203807"/>
            <a:ext cx="3098800" cy="6692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700" kern="0" spc="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●</a:t>
            </a:r>
            <a:r>
              <a:rPr sz="1700" kern="0" spc="19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700" kern="0" spc="90" dirty="0">
                <a:ln w="6537" cap="flat" cmpd="sng">
                  <a:solidFill>
                    <a:srgbClr val="C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C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功能完备</a:t>
            </a:r>
            <a:r>
              <a:rPr sz="1700" kern="0" spc="90" dirty="0">
                <a:ln w="653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，市场竞争力强</a:t>
            </a:r>
            <a:endParaRPr lang="en-US" altLang="en-US" sz="1700" dirty="0"/>
          </a:p>
          <a:p>
            <a:pPr algn="l" rtl="0" eaLnBrk="0">
              <a:lnSpc>
                <a:spcPct val="105000"/>
              </a:lnSpc>
            </a:pPr>
            <a:endParaRPr lang="en-US" altLang="en-US" sz="800" dirty="0"/>
          </a:p>
          <a:p>
            <a:pPr marL="20320" algn="l" rtl="0" eaLnBrk="0">
              <a:lnSpc>
                <a:spcPct val="99000"/>
              </a:lnSpc>
              <a:spcBef>
                <a:spcPts val="5"/>
              </a:spcBef>
            </a:pPr>
            <a:r>
              <a:rPr sz="1700" kern="0" spc="10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●</a:t>
            </a:r>
            <a:r>
              <a:rPr sz="1700" kern="0" spc="140" dirty="0">
                <a:solidFill>
                  <a:srgbClr val="C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700" kern="0" spc="100" dirty="0">
                <a:ln w="6537" cap="flat" cmpd="sng">
                  <a:solidFill>
                    <a:srgbClr val="C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C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操作简单方便</a:t>
            </a:r>
            <a:r>
              <a:rPr sz="1700" kern="0" spc="100" dirty="0">
                <a:ln w="653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，对用户友好</a:t>
            </a:r>
            <a:endParaRPr lang="en-US" altLang="en-US" sz="1700" dirty="0"/>
          </a:p>
        </p:txBody>
      </p:sp>
      <p:pic>
        <p:nvPicPr>
          <p:cNvPr id="19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695" y="1203960"/>
            <a:ext cx="2830830" cy="461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5780" y="2015490"/>
            <a:ext cx="6629400" cy="423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62965" y="620395"/>
            <a:ext cx="2026920" cy="584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/>
              <a:t>作品优势</a:t>
            </a:r>
            <a:endParaRPr lang="zh-CN" altLang="en-US" sz="2400" b="1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31" name="图片 30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13" name="图片 12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grpSp>
        <p:nvGrpSpPr>
          <p:cNvPr id="11" name="圆角矩形 36"/>
          <p:cNvGrpSpPr/>
          <p:nvPr/>
        </p:nvGrpSpPr>
        <p:grpSpPr>
          <a:xfrm rot="0">
            <a:off x="3278505" y="3375025"/>
            <a:ext cx="1502410" cy="826770"/>
            <a:chOff x="635" y="-14606"/>
            <a:chExt cx="1108823" cy="365762"/>
          </a:xfrm>
        </p:grpSpPr>
        <p:sp>
          <p:nvSpPr>
            <p:cNvPr id="14" name="圆角矩形"/>
            <p:cNvSpPr/>
            <p:nvPr>
              <p:custDataLst>
                <p:tags r:id="rId7"/>
              </p:custDataLst>
            </p:nvPr>
          </p:nvSpPr>
          <p:spPr>
            <a:xfrm>
              <a:off x="635" y="-14606"/>
              <a:ext cx="1108823" cy="365762"/>
            </a:xfrm>
            <a:prstGeom prst="roundRect">
              <a:avLst>
                <a:gd name="adj" fmla="val 18056"/>
              </a:avLst>
            </a:prstGeom>
            <a:solidFill>
              <a:schemeClr val="lt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600">
                  <a:solidFill>
                    <a:srgbClr val="F9F8F4"/>
                  </a:solidFill>
                </a:defRPr>
              </a:pPr>
              <a:endParaRPr sz="1800" dirty="0"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  <p:sp>
          <p:nvSpPr>
            <p:cNvPr id="15" name="关键词"/>
            <p:cNvSpPr/>
            <p:nvPr>
              <p:custDataLst>
                <p:tags r:id="rId8"/>
              </p:custDataLst>
            </p:nvPr>
          </p:nvSpPr>
          <p:spPr>
            <a:xfrm>
              <a:off x="65697" y="79867"/>
              <a:ext cx="978698" cy="175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9F8F4"/>
                  </a:solidFill>
                </a:defRPr>
              </a:lvl1pPr>
            </a:lstStyle>
            <a:p>
              <a:r>
                <a:rPr lang="zh-CN" altLang="en-US" sz="200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</a:rPr>
                <a:t>统和协调</a:t>
              </a:r>
              <a:endParaRPr lang="zh-CN" altLang="en-US" sz="2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0">
            <a:off x="1523365" y="1313180"/>
            <a:ext cx="5012055" cy="4042410"/>
            <a:chOff x="6144" y="3101"/>
            <a:chExt cx="6912" cy="5720"/>
          </a:xfrm>
        </p:grpSpPr>
        <p:sp>
          <p:nvSpPr>
            <p:cNvPr id="17" name="等腰三角形 16"/>
            <p:cNvSpPr/>
            <p:nvPr>
              <p:custDataLst>
                <p:tags r:id="rId9"/>
              </p:custDataLst>
            </p:nvPr>
          </p:nvSpPr>
          <p:spPr>
            <a:xfrm>
              <a:off x="7260" y="4061"/>
              <a:ext cx="4680" cy="3846"/>
            </a:xfrm>
            <a:prstGeom prst="triangle">
              <a:avLst/>
            </a:prstGeom>
            <a:noFill/>
            <a:ln>
              <a:solidFill>
                <a:srgbClr val="554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0"/>
              </p:custDataLst>
            </p:nvPr>
          </p:nvSpPr>
          <p:spPr>
            <a:xfrm>
              <a:off x="8448" y="3101"/>
              <a:ext cx="2304" cy="2304"/>
            </a:xfrm>
            <a:prstGeom prst="ellipse">
              <a:avLst/>
            </a:prstGeom>
            <a:noFill/>
            <a:ln>
              <a:solidFill>
                <a:srgbClr val="554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lt1"/>
                </a:solidFill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11"/>
              </p:custDataLst>
            </p:nvPr>
          </p:nvSpPr>
          <p:spPr>
            <a:xfrm>
              <a:off x="6144" y="6517"/>
              <a:ext cx="2304" cy="2304"/>
            </a:xfrm>
            <a:prstGeom prst="ellipse">
              <a:avLst/>
            </a:prstGeom>
            <a:noFill/>
            <a:ln>
              <a:solidFill>
                <a:srgbClr val="554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  <p:sp>
          <p:nvSpPr>
            <p:cNvPr id="20" name="椭圆 19"/>
            <p:cNvSpPr/>
            <p:nvPr>
              <p:custDataLst>
                <p:tags r:id="rId12"/>
              </p:custDataLst>
            </p:nvPr>
          </p:nvSpPr>
          <p:spPr>
            <a:xfrm>
              <a:off x="10752" y="6517"/>
              <a:ext cx="2304" cy="2304"/>
            </a:xfrm>
            <a:prstGeom prst="ellipse">
              <a:avLst/>
            </a:prstGeom>
            <a:noFill/>
            <a:ln>
              <a:solidFill>
                <a:srgbClr val="554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</p:grpSp>
      <p:sp>
        <p:nvSpPr>
          <p:cNvPr id="21" name="文本框 12"/>
          <p:cNvSpPr txBox="1"/>
          <p:nvPr>
            <p:custDataLst>
              <p:tags r:id="rId13"/>
            </p:custDataLst>
          </p:nvPr>
        </p:nvSpPr>
        <p:spPr>
          <a:xfrm>
            <a:off x="3310255" y="1582420"/>
            <a:ext cx="1440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</a:rPr>
              <a:t>社会资源</a:t>
            </a:r>
            <a:endParaRPr lang="zh-CN" altLang="en-US" sz="2400" b="1" dirty="0">
              <a:solidFill>
                <a:schemeClr val="dk1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22" name="文本框 8"/>
          <p:cNvSpPr txBox="1"/>
          <p:nvPr>
            <p:custDataLst>
              <p:tags r:id="rId14"/>
            </p:custDataLst>
          </p:nvPr>
        </p:nvSpPr>
        <p:spPr>
          <a:xfrm>
            <a:off x="1522095" y="4682490"/>
            <a:ext cx="1597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</a:rPr>
              <a:t>居民参与</a:t>
            </a:r>
            <a:endParaRPr lang="zh-CN" altLang="en-US" sz="2400" b="1" dirty="0">
              <a:solidFill>
                <a:schemeClr val="dk1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23" name="文本框 9"/>
          <p:cNvSpPr txBox="1"/>
          <p:nvPr>
            <p:custDataLst>
              <p:tags r:id="rId15"/>
            </p:custDataLst>
          </p:nvPr>
        </p:nvSpPr>
        <p:spPr>
          <a:xfrm>
            <a:off x="5016500" y="4682490"/>
            <a:ext cx="1459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</a:rPr>
              <a:t>党员领导</a:t>
            </a:r>
            <a:endParaRPr lang="zh-CN" altLang="en-US" sz="2400" b="1" dirty="0">
              <a:solidFill>
                <a:schemeClr val="dk1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24" name="矩形 23"/>
          <p:cNvSpPr/>
          <p:nvPr>
            <p:custDataLst>
              <p:tags r:id="rId16"/>
            </p:custDataLst>
          </p:nvPr>
        </p:nvSpPr>
        <p:spPr>
          <a:xfrm>
            <a:off x="6476365" y="908050"/>
            <a:ext cx="2159000" cy="430530"/>
          </a:xfrm>
          <a:prstGeom prst="rect">
            <a:avLst/>
          </a:prstGeom>
          <a:solidFill>
            <a:schemeClr val="lt1"/>
          </a:solidFill>
          <a:ln>
            <a:solidFill>
              <a:schemeClr val="dk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Calibri" panose="020F0502020204030204"/>
              </a:rPr>
              <a:t>高质量人才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金陵刻经 W" panose="00020600040101010101" charset="-122"/>
              <a:ea typeface="汉仪金陵刻经 W" panose="00020600040101010101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箭头: 右 24"/>
          <p:cNvSpPr/>
          <p:nvPr>
            <p:custDataLst>
              <p:tags r:id="rId17"/>
            </p:custDataLst>
          </p:nvPr>
        </p:nvSpPr>
        <p:spPr>
          <a:xfrm>
            <a:off x="4925060" y="1511935"/>
            <a:ext cx="850265" cy="552450"/>
          </a:xfrm>
          <a:prstGeom prst="rightArrow">
            <a:avLst/>
          </a:prstGeom>
          <a:solidFill>
            <a:schemeClr val="lt1"/>
          </a:solidFill>
          <a:ln>
            <a:solidFill>
              <a:schemeClr val="dk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i="0" u="none" strike="noStrike" normalizeH="0" baseline="0">
              <a:ln w="0"/>
              <a:solidFill>
                <a:schemeClr val="dk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汉仪金陵刻经 W" panose="00020600040101010101" charset="-122"/>
              <a:ea typeface="汉仪金陵刻经 W" panose="00020600040101010101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矩形 25"/>
          <p:cNvSpPr/>
          <p:nvPr>
            <p:custDataLst>
              <p:tags r:id="rId18"/>
            </p:custDataLst>
          </p:nvPr>
        </p:nvSpPr>
        <p:spPr>
          <a:xfrm>
            <a:off x="6476365" y="2178685"/>
            <a:ext cx="2159000" cy="430530"/>
          </a:xfrm>
          <a:prstGeom prst="rect">
            <a:avLst/>
          </a:prstGeom>
          <a:solidFill>
            <a:schemeClr val="lt1"/>
          </a:solidFill>
          <a:ln>
            <a:solidFill>
              <a:schemeClr val="dk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Calibri" panose="020F0502020204030204"/>
                <a:sym typeface="Calibri" panose="020F0502020204030204"/>
              </a:rPr>
              <a:t>物质支撑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金陵刻经 W" panose="00020600040101010101" charset="-122"/>
              <a:ea typeface="汉仪金陵刻经 W" panose="00020600040101010101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09670" y="5033010"/>
            <a:ext cx="816610" cy="342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  <a:sym typeface="Calibri" panose="020F0502020204030204"/>
              </a:rPr>
              <a:t>产   生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金陵刻经 W" panose="00020600040101010101" charset="-122"/>
              <a:ea typeface="汉仪金陵刻经 W" panose="00020600040101010101" charset="-122"/>
              <a:cs typeface="汉仪金陵刻经 W" panose="00020600040101010101" charset="-122"/>
              <a:sym typeface="Calibri" panose="020F0502020204030204"/>
            </a:endParaRPr>
          </a:p>
        </p:txBody>
      </p:sp>
      <p:sp>
        <p:nvSpPr>
          <p:cNvPr id="29" name="左大括号 28"/>
          <p:cNvSpPr/>
          <p:nvPr>
            <p:custDataLst>
              <p:tags r:id="rId19"/>
            </p:custDataLst>
          </p:nvPr>
        </p:nvSpPr>
        <p:spPr>
          <a:xfrm>
            <a:off x="5867400" y="1083945"/>
            <a:ext cx="516255" cy="1389380"/>
          </a:xfrm>
          <a:prstGeom prst="leftBrace">
            <a:avLst/>
          </a:prstGeom>
          <a:noFill/>
          <a:ln w="25400" cap="flat">
            <a:solidFill>
              <a:schemeClr val="dk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dk1">
                  <a:lumMod val="95000"/>
                  <a:lumOff val="5000"/>
                </a:schemeClr>
              </a:solidFill>
              <a:effectLst/>
              <a:uFillTx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48" name="关键词"/>
          <p:cNvSpPr/>
          <p:nvPr>
            <p:custDataLst>
              <p:tags r:id="rId20"/>
            </p:custDataLst>
          </p:nvPr>
        </p:nvSpPr>
        <p:spPr>
          <a:xfrm>
            <a:off x="2743200" y="5534025"/>
            <a:ext cx="2692400" cy="705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spAutoFit/>
          </a:bodyPr>
          <a:lstStyle>
            <a:lvl1pPr algn="ctr">
              <a:defRPr sz="1600">
                <a:solidFill>
                  <a:srgbClr val="F9F8F4"/>
                </a:solidFill>
              </a:defRPr>
            </a:lvl1pPr>
          </a:lstStyle>
          <a:p>
            <a:r>
              <a:rPr lang="zh-CN" altLang="en-US" sz="2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</a:rPr>
              <a:t>有组织、有纪律、有温度的新型自治社区</a:t>
            </a:r>
            <a:endParaRPr lang="zh-CN" altLang="en-US" sz="2000" dirty="0">
              <a:solidFill>
                <a:schemeClr val="dk1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28" name="箭头: 下 27"/>
          <p:cNvSpPr/>
          <p:nvPr>
            <p:custDataLst>
              <p:tags r:id="rId21"/>
            </p:custDataLst>
          </p:nvPr>
        </p:nvSpPr>
        <p:spPr>
          <a:xfrm>
            <a:off x="4003040" y="4054475"/>
            <a:ext cx="76200" cy="1565275"/>
          </a:xfrm>
          <a:prstGeom prst="downArrow">
            <a:avLst/>
          </a:prstGeom>
          <a:solidFill>
            <a:schemeClr val="lt1"/>
          </a:solidFill>
          <a:ln>
            <a:solidFill>
              <a:schemeClr val="dk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汉仪金陵刻经 W" panose="00020600040101010101" charset="-122"/>
              <a:ea typeface="汉仪金陵刻经 W" panose="00020600040101010101" charset="-122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TextBox 55"/>
          <p:cNvSpPr txBox="1"/>
          <p:nvPr>
            <p:custDataLst>
              <p:tags r:id="rId22"/>
            </p:custDataLst>
          </p:nvPr>
        </p:nvSpPr>
        <p:spPr>
          <a:xfrm>
            <a:off x="661670" y="732155"/>
            <a:ext cx="187896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作品未来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group 16"/>
          <p:cNvGrpSpPr/>
          <p:nvPr/>
        </p:nvGrpSpPr>
        <p:grpSpPr>
          <a:xfrm rot="21600000">
            <a:off x="7781925" y="2609849"/>
            <a:ext cx="3731259" cy="3530625"/>
            <a:chOff x="0" y="0"/>
            <a:chExt cx="3731259" cy="3530625"/>
          </a:xfrm>
        </p:grpSpPr>
        <p:grpSp>
          <p:nvGrpSpPr>
            <p:cNvPr id="3" name="group 18"/>
            <p:cNvGrpSpPr/>
            <p:nvPr/>
          </p:nvGrpSpPr>
          <p:grpSpPr>
            <a:xfrm rot="21600000">
              <a:off x="0" y="0"/>
              <a:ext cx="3731259" cy="3530625"/>
              <a:chOff x="0" y="0"/>
              <a:chExt cx="3731259" cy="3530625"/>
            </a:xfrm>
          </p:grpSpPr>
          <p:sp>
            <p:nvSpPr>
              <p:cNvPr id="268" name="path"/>
              <p:cNvSpPr/>
              <p:nvPr>
                <p:custDataLst>
                  <p:tags r:id="rId23"/>
                </p:custDataLst>
              </p:nvPr>
            </p:nvSpPr>
            <p:spPr>
              <a:xfrm>
                <a:off x="539458" y="1659598"/>
                <a:ext cx="2664041" cy="805890"/>
              </a:xfrm>
              <a:custGeom>
                <a:avLst/>
                <a:gdLst/>
                <a:ahLst/>
                <a:cxnLst/>
                <a:rect l="0" t="0" r="0" b="0"/>
                <a:pathLst>
                  <a:path w="4195" h="1269">
                    <a:moveTo>
                      <a:pt x="2095" y="0"/>
                    </a:moveTo>
                    <a:lnTo>
                      <a:pt x="0" y="634"/>
                    </a:lnTo>
                    <a:lnTo>
                      <a:pt x="2095" y="1269"/>
                    </a:lnTo>
                    <a:lnTo>
                      <a:pt x="4195" y="634"/>
                    </a:lnTo>
                    <a:lnTo>
                      <a:pt x="2095" y="0"/>
                    </a:lnTo>
                  </a:path>
                </a:pathLst>
              </a:custGeom>
              <a:solidFill>
                <a:srgbClr val="600000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</a:endParaRPr>
              </a:p>
            </p:txBody>
          </p:sp>
          <p:sp>
            <p:nvSpPr>
              <p:cNvPr id="270" name="path"/>
              <p:cNvSpPr/>
              <p:nvPr>
                <p:custDataLst>
                  <p:tags r:id="rId24"/>
                </p:custDataLst>
              </p:nvPr>
            </p:nvSpPr>
            <p:spPr>
              <a:xfrm>
                <a:off x="1858250" y="2062238"/>
                <a:ext cx="1873008" cy="1468386"/>
              </a:xfrm>
              <a:custGeom>
                <a:avLst/>
                <a:gdLst/>
                <a:ahLst/>
                <a:cxnLst/>
                <a:rect l="0" t="0" r="0" b="0"/>
                <a:pathLst>
                  <a:path w="2949" h="2312">
                    <a:moveTo>
                      <a:pt x="0" y="634"/>
                    </a:moveTo>
                    <a:lnTo>
                      <a:pt x="0" y="2312"/>
                    </a:lnTo>
                    <a:lnTo>
                      <a:pt x="2949" y="1220"/>
                    </a:lnTo>
                    <a:lnTo>
                      <a:pt x="2099" y="0"/>
                    </a:lnTo>
                    <a:lnTo>
                      <a:pt x="0" y="634"/>
                    </a:lnTo>
                  </a:path>
                </a:pathLst>
              </a:custGeom>
              <a:solidFill>
                <a:schemeClr val="accent3">
                  <a:alpha val="100000"/>
                </a:scheme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</a:endParaRPr>
              </a:p>
            </p:txBody>
          </p:sp>
          <p:sp>
            <p:nvSpPr>
              <p:cNvPr id="272" name="path"/>
              <p:cNvSpPr/>
              <p:nvPr>
                <p:custDataLst>
                  <p:tags r:id="rId25"/>
                </p:custDataLst>
              </p:nvPr>
            </p:nvSpPr>
            <p:spPr>
              <a:xfrm>
                <a:off x="0" y="2062238"/>
                <a:ext cx="1870545" cy="1468386"/>
              </a:xfrm>
              <a:custGeom>
                <a:avLst/>
                <a:gdLst/>
                <a:ahLst/>
                <a:cxnLst/>
                <a:rect l="0" t="0" r="0" b="0"/>
                <a:pathLst>
                  <a:path w="2945" h="2312">
                    <a:moveTo>
                      <a:pt x="2945" y="634"/>
                    </a:moveTo>
                    <a:lnTo>
                      <a:pt x="2945" y="2312"/>
                    </a:lnTo>
                    <a:lnTo>
                      <a:pt x="0" y="1220"/>
                    </a:lnTo>
                    <a:lnTo>
                      <a:pt x="849" y="0"/>
                    </a:lnTo>
                    <a:lnTo>
                      <a:pt x="2945" y="634"/>
                    </a:lnTo>
                  </a:path>
                </a:pathLst>
              </a:custGeom>
              <a:solidFill>
                <a:schemeClr val="accent2">
                  <a:alpha val="100000"/>
                </a:scheme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</a:endParaRPr>
              </a:p>
            </p:txBody>
          </p:sp>
          <p:sp>
            <p:nvSpPr>
              <p:cNvPr id="274" name="path"/>
              <p:cNvSpPr/>
              <p:nvPr>
                <p:custDataLst>
                  <p:tags r:id="rId26"/>
                </p:custDataLst>
              </p:nvPr>
            </p:nvSpPr>
            <p:spPr>
              <a:xfrm>
                <a:off x="1083830" y="996493"/>
                <a:ext cx="1571599" cy="479247"/>
              </a:xfrm>
              <a:custGeom>
                <a:avLst/>
                <a:gdLst/>
                <a:ahLst/>
                <a:cxnLst/>
                <a:rect l="0" t="0" r="0" b="0"/>
                <a:pathLst>
                  <a:path w="2474" h="754">
                    <a:moveTo>
                      <a:pt x="1239" y="0"/>
                    </a:moveTo>
                    <a:lnTo>
                      <a:pt x="0" y="377"/>
                    </a:lnTo>
                    <a:lnTo>
                      <a:pt x="1239" y="754"/>
                    </a:lnTo>
                    <a:lnTo>
                      <a:pt x="2474" y="377"/>
                    </a:lnTo>
                    <a:lnTo>
                      <a:pt x="1239" y="0"/>
                    </a:lnTo>
                  </a:path>
                </a:pathLst>
              </a:custGeom>
              <a:solidFill>
                <a:schemeClr val="accent4">
                  <a:alpha val="100000"/>
                </a:scheme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</a:endParaRPr>
              </a:p>
            </p:txBody>
          </p:sp>
          <p:sp>
            <p:nvSpPr>
              <p:cNvPr id="276" name="path"/>
              <p:cNvSpPr/>
              <p:nvPr>
                <p:custDataLst>
                  <p:tags r:id="rId27"/>
                </p:custDataLst>
              </p:nvPr>
            </p:nvSpPr>
            <p:spPr>
              <a:xfrm>
                <a:off x="1858250" y="1236726"/>
                <a:ext cx="1315098" cy="1147254"/>
              </a:xfrm>
              <a:custGeom>
                <a:avLst/>
                <a:gdLst/>
                <a:ahLst/>
                <a:cxnLst/>
                <a:rect l="0" t="0" r="0" b="0"/>
                <a:pathLst>
                  <a:path w="2071" h="1806">
                    <a:moveTo>
                      <a:pt x="0" y="377"/>
                    </a:moveTo>
                    <a:lnTo>
                      <a:pt x="0" y="1806"/>
                    </a:lnTo>
                    <a:lnTo>
                      <a:pt x="2071" y="1164"/>
                    </a:lnTo>
                    <a:lnTo>
                      <a:pt x="1235" y="0"/>
                    </a:lnTo>
                    <a:lnTo>
                      <a:pt x="0" y="377"/>
                    </a:lnTo>
                  </a:path>
                </a:pathLst>
              </a:custGeom>
              <a:solidFill>
                <a:schemeClr val="accent5">
                  <a:alpha val="100000"/>
                </a:scheme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</a:endParaRPr>
              </a:p>
            </p:txBody>
          </p:sp>
          <p:sp>
            <p:nvSpPr>
              <p:cNvPr id="278" name="path"/>
              <p:cNvSpPr/>
              <p:nvPr>
                <p:custDataLst>
                  <p:tags r:id="rId28"/>
                </p:custDataLst>
              </p:nvPr>
            </p:nvSpPr>
            <p:spPr>
              <a:xfrm>
                <a:off x="552984" y="1236726"/>
                <a:ext cx="1316951" cy="1147254"/>
              </a:xfrm>
              <a:custGeom>
                <a:avLst/>
                <a:gdLst/>
                <a:ahLst/>
                <a:cxnLst/>
                <a:rect l="0" t="0" r="0" b="0"/>
                <a:pathLst>
                  <a:path w="2073" h="1806">
                    <a:moveTo>
                      <a:pt x="2073" y="377"/>
                    </a:moveTo>
                    <a:lnTo>
                      <a:pt x="2073" y="1806"/>
                    </a:lnTo>
                    <a:lnTo>
                      <a:pt x="0" y="1164"/>
                    </a:lnTo>
                    <a:lnTo>
                      <a:pt x="835" y="0"/>
                    </a:lnTo>
                    <a:lnTo>
                      <a:pt x="2073" y="377"/>
                    </a:lnTo>
                  </a:path>
                </a:pathLst>
              </a:custGeom>
              <a:solidFill>
                <a:schemeClr val="accent6">
                  <a:alpha val="100000"/>
                  <a:lumMod val="60000"/>
                  <a:lumOff val="40000"/>
                </a:scheme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</a:endParaRPr>
              </a:p>
            </p:txBody>
          </p:sp>
          <p:sp>
            <p:nvSpPr>
              <p:cNvPr id="280" name="path"/>
              <p:cNvSpPr/>
              <p:nvPr>
                <p:custDataLst>
                  <p:tags r:id="rId29"/>
                </p:custDataLst>
              </p:nvPr>
            </p:nvSpPr>
            <p:spPr>
              <a:xfrm>
                <a:off x="1860715" y="0"/>
                <a:ext cx="770725" cy="1371549"/>
              </a:xfrm>
              <a:custGeom>
                <a:avLst/>
                <a:gdLst/>
                <a:ahLst/>
                <a:cxnLst/>
                <a:rect l="0" t="0" r="0" b="0"/>
                <a:pathLst>
                  <a:path w="1213" h="2159">
                    <a:moveTo>
                      <a:pt x="0" y="0"/>
                    </a:moveTo>
                    <a:lnTo>
                      <a:pt x="0" y="2159"/>
                    </a:lnTo>
                    <a:lnTo>
                      <a:pt x="1213" y="17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alpha val="100000"/>
                </a:scheme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</a:endParaRPr>
              </a:p>
            </p:txBody>
          </p:sp>
          <p:sp>
            <p:nvSpPr>
              <p:cNvPr id="282" name="path"/>
              <p:cNvSpPr/>
              <p:nvPr>
                <p:custDataLst>
                  <p:tags r:id="rId30"/>
                </p:custDataLst>
              </p:nvPr>
            </p:nvSpPr>
            <p:spPr>
              <a:xfrm>
                <a:off x="1101662" y="17157"/>
                <a:ext cx="768883" cy="1371561"/>
              </a:xfrm>
              <a:custGeom>
                <a:avLst/>
                <a:gdLst/>
                <a:ahLst/>
                <a:cxnLst/>
                <a:rect l="0" t="0" r="0" b="0"/>
                <a:pathLst>
                  <a:path w="1210" h="2159">
                    <a:moveTo>
                      <a:pt x="0" y="1790"/>
                    </a:moveTo>
                    <a:lnTo>
                      <a:pt x="1210" y="2159"/>
                    </a:lnTo>
                    <a:lnTo>
                      <a:pt x="1210" y="0"/>
                    </a:lnTo>
                    <a:lnTo>
                      <a:pt x="0" y="1790"/>
                    </a:lnTo>
                  </a:path>
                </a:pathLst>
              </a:custGeom>
              <a:solidFill>
                <a:schemeClr val="accent2">
                  <a:alpha val="100000"/>
                </a:scheme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p>
                <a:pPr algn="ctr"/>
                <a:endParaRPr lang="zh-CN" altLang="en-US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</a:endParaRPr>
              </a:p>
            </p:txBody>
          </p:sp>
        </p:grpSp>
        <p:sp>
          <p:nvSpPr>
            <p:cNvPr id="284" name="textbox 284"/>
            <p:cNvSpPr/>
            <p:nvPr>
              <p:custDataLst>
                <p:tags r:id="rId31"/>
              </p:custDataLst>
            </p:nvPr>
          </p:nvSpPr>
          <p:spPr>
            <a:xfrm>
              <a:off x="-12700" y="-12700"/>
              <a:ext cx="3756659" cy="358902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46000"/>
                </a:lnSpc>
              </a:pPr>
              <a:endParaRPr lang="en-US" altLang="en-US" sz="1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algn="l" rtl="0" eaLnBrk="0">
                <a:lnSpc>
                  <a:spcPct val="147000"/>
                </a:lnSpc>
              </a:pPr>
              <a:endParaRPr lang="en-US" altLang="en-US" sz="1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marL="1582420" algn="l" rtl="0" eaLnBrk="0">
                <a:lnSpc>
                  <a:spcPct val="95000"/>
                </a:lnSpc>
                <a:spcBef>
                  <a:spcPts val="0"/>
                </a:spcBef>
              </a:pPr>
              <a:r>
                <a:rPr sz="1800" kern="0" spc="1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面</a:t>
              </a:r>
              <a:r>
                <a:rPr sz="1800" kern="0" spc="49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 </a:t>
              </a:r>
              <a:r>
                <a:rPr sz="1800" kern="0" spc="1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向</a:t>
              </a:r>
              <a:endParaRPr lang="en-US" altLang="en-US" sz="18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marL="1578610" algn="l" rtl="0" eaLnBrk="0">
                <a:lnSpc>
                  <a:spcPct val="93000"/>
                </a:lnSpc>
                <a:spcBef>
                  <a:spcPts val="1180"/>
                </a:spcBef>
              </a:pPr>
              <a:r>
                <a:rPr sz="1800" kern="0" spc="3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全</a:t>
              </a:r>
              <a:r>
                <a:rPr sz="1800" kern="0" spc="46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 </a:t>
              </a:r>
              <a:r>
                <a:rPr sz="1800" kern="0" spc="3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国</a:t>
              </a:r>
              <a:endParaRPr lang="en-US" altLang="en-US" sz="18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marL="1239520" algn="l" rtl="0" eaLnBrk="0">
                <a:lnSpc>
                  <a:spcPct val="94000"/>
                </a:lnSpc>
                <a:spcBef>
                  <a:spcPts val="690"/>
                </a:spcBef>
              </a:pPr>
              <a:r>
                <a:rPr sz="2300" kern="0" spc="20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社区推广</a:t>
              </a:r>
              <a:endParaRPr lang="en-US" altLang="en-US" sz="23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algn="l" rtl="0" eaLnBrk="0">
                <a:lnSpc>
                  <a:spcPct val="119000"/>
                </a:lnSpc>
              </a:pPr>
              <a:endParaRPr lang="en-US" altLang="en-US" sz="1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algn="l" rtl="0" eaLnBrk="0">
                <a:lnSpc>
                  <a:spcPct val="120000"/>
                </a:lnSpc>
              </a:pPr>
              <a:endParaRPr lang="en-US" altLang="en-US" sz="1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algn="l" rtl="0" eaLnBrk="0">
                <a:lnSpc>
                  <a:spcPct val="120000"/>
                </a:lnSpc>
              </a:pPr>
              <a:endParaRPr lang="en-US" altLang="en-US" sz="10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algn="l" rtl="0" eaLnBrk="0">
                <a:lnSpc>
                  <a:spcPct val="113000"/>
                </a:lnSpc>
              </a:pPr>
              <a:endParaRPr lang="en-US" altLang="en-US" sz="6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  <a:p>
              <a:pPr marL="1139190" algn="l" rtl="0" eaLnBrk="0">
                <a:lnSpc>
                  <a:spcPct val="94000"/>
                </a:lnSpc>
                <a:spcBef>
                  <a:spcPts val="5"/>
                </a:spcBef>
              </a:pPr>
              <a:r>
                <a:rPr sz="2700" kern="0" spc="10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院内</a:t>
              </a:r>
              <a:r>
                <a:rPr sz="2700" kern="0" spc="43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 </a:t>
              </a:r>
              <a:r>
                <a:rPr sz="2700" kern="0" spc="100" dirty="0">
                  <a:solidFill>
                    <a:schemeClr val="dk1"/>
                  </a:solidFill>
                  <a:latin typeface="汉仪金陵刻经 W" panose="00020600040101010101" charset="-122"/>
                  <a:ea typeface="汉仪金陵刻经 W" panose="00020600040101010101" charset="-122"/>
                  <a:cs typeface="汉仪金陵刻经 W" panose="00020600040101010101" charset="-122"/>
                </a:rPr>
                <a:t>立项</a:t>
              </a:r>
              <a:endParaRPr lang="en-US" altLang="en-US" sz="2700" kern="0" spc="10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32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3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5" name="矩形 44"/>
          <p:cNvSpPr/>
          <p:nvPr>
            <p:custDataLst>
              <p:tags r:id="rId2"/>
            </p:custDataLst>
          </p:nvPr>
        </p:nvSpPr>
        <p:spPr>
          <a:xfrm>
            <a:off x="5229212" y="1211915"/>
            <a:ext cx="1651013" cy="1016008"/>
          </a:xfrm>
          <a:prstGeom prst="rect">
            <a:avLst/>
          </a:prstGeom>
          <a:noFill/>
        </p:spPr>
        <p:txBody>
          <a:bodyPr wrap="square">
            <a:normAutofit lnSpcReduction="20000"/>
          </a:bodyPr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600" b="0" i="0" kern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汉仪金陵刻经 W" panose="00020600040101010101" charset="-122"/>
                <a:ea typeface="汉仪金陵刻经 W" panose="00020600040101010101" charset="-122"/>
                <a:cs typeface="+mn-ea"/>
                <a:sym typeface="+mn-lt"/>
              </a:rPr>
              <a:t>目录</a:t>
            </a:r>
            <a:endParaRPr kumimoji="0" lang="zh-CN" altLang="en-US" sz="5600" b="0" i="0" kern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汉仪金陵刻经 W" panose="00020600040101010101" charset="-122"/>
              <a:ea typeface="汉仪金陵刻经 W" panose="00020600040101010101" charset="-122"/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>
            <p:custDataLst>
              <p:tags r:id="rId3"/>
            </p:custDataLst>
          </p:nvPr>
        </p:nvSpPr>
        <p:spPr>
          <a:xfrm>
            <a:off x="1991995" y="2973705"/>
            <a:ext cx="2413635" cy="957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设计理念</a:t>
            </a:r>
            <a:endParaRPr lang="zh-CN" altLang="en-US" sz="3200" b="1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4"/>
            </p:custDataLst>
          </p:nvPr>
        </p:nvSpPr>
        <p:spPr>
          <a:xfrm>
            <a:off x="1995805" y="2113915"/>
            <a:ext cx="169608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800" b="1" dirty="0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01</a:t>
            </a:r>
            <a:endParaRPr lang="en-US" altLang="zh-CN" sz="4800" b="1" dirty="0">
              <a:solidFill>
                <a:schemeClr val="accent1"/>
              </a:solidFill>
              <a:uFillTx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5"/>
            </p:custDataLst>
          </p:nvPr>
        </p:nvSpPr>
        <p:spPr>
          <a:xfrm>
            <a:off x="5191760" y="2973705"/>
            <a:ext cx="2413635" cy="957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成果展示</a:t>
            </a:r>
            <a:endParaRPr lang="zh-CN" altLang="en-US" sz="3200" b="1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6"/>
            </p:custDataLst>
          </p:nvPr>
        </p:nvSpPr>
        <p:spPr>
          <a:xfrm>
            <a:off x="5196840" y="2113915"/>
            <a:ext cx="169608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800" b="1" dirty="0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02</a:t>
            </a:r>
            <a:endParaRPr lang="en-US" altLang="zh-CN" sz="4800" b="1" dirty="0">
              <a:solidFill>
                <a:schemeClr val="accent1"/>
              </a:solidFill>
              <a:uFillTx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7"/>
            </p:custDataLst>
          </p:nvPr>
        </p:nvSpPr>
        <p:spPr>
          <a:xfrm>
            <a:off x="8394700" y="2973705"/>
            <a:ext cx="2656205" cy="957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核心技术讲解</a:t>
            </a:r>
            <a:endParaRPr lang="zh-CN" altLang="en-US" sz="3200" b="1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8"/>
            </p:custDataLst>
          </p:nvPr>
        </p:nvSpPr>
        <p:spPr>
          <a:xfrm>
            <a:off x="8399780" y="2113915"/>
            <a:ext cx="169608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800" b="1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03</a:t>
            </a:r>
            <a:endParaRPr lang="en-US" altLang="zh-CN" sz="4800" b="1">
              <a:solidFill>
                <a:schemeClr val="accent1"/>
              </a:solidFill>
              <a:uFillTx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9"/>
            </p:custDataLst>
          </p:nvPr>
        </p:nvSpPr>
        <p:spPr>
          <a:xfrm>
            <a:off x="1997075" y="4676775"/>
            <a:ext cx="2413635" cy="957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项目创新点</a:t>
            </a:r>
            <a:endParaRPr lang="zh-CN" altLang="en-US" sz="3200" b="1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10"/>
            </p:custDataLst>
          </p:nvPr>
        </p:nvSpPr>
        <p:spPr>
          <a:xfrm>
            <a:off x="2002155" y="3815715"/>
            <a:ext cx="1687830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800" b="1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04</a:t>
            </a:r>
            <a:endParaRPr lang="en-US" altLang="zh-CN" sz="4800" b="1">
              <a:solidFill>
                <a:schemeClr val="accent1"/>
              </a:solidFill>
              <a:uFillTx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11"/>
            </p:custDataLst>
          </p:nvPr>
        </p:nvSpPr>
        <p:spPr>
          <a:xfrm>
            <a:off x="5196840" y="4676775"/>
            <a:ext cx="2413635" cy="957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评析与展望</a:t>
            </a:r>
            <a:endParaRPr lang="zh-CN" altLang="en-US" sz="3200" b="1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12"/>
            </p:custDataLst>
          </p:nvPr>
        </p:nvSpPr>
        <p:spPr>
          <a:xfrm>
            <a:off x="5201920" y="3815715"/>
            <a:ext cx="169608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4800" b="1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05</a:t>
            </a:r>
            <a:endParaRPr lang="en-US" altLang="zh-CN" sz="4800" b="1">
              <a:solidFill>
                <a:schemeClr val="accent1"/>
              </a:solidFill>
              <a:uFillTx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6" name="标题 15"/>
          <p:cNvSpPr/>
          <p:nvPr>
            <p:ph type="title" idx="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</a:rPr>
              <a:t>感谢观看</a:t>
            </a:r>
            <a:endParaRPr lang="zh-CN" altLang="en-US">
              <a:solidFill>
                <a:schemeClr val="accent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63365" y="4291330"/>
            <a:ext cx="3948430" cy="917575"/>
            <a:chOff x="2815" y="7165"/>
            <a:chExt cx="6218" cy="1445"/>
          </a:xfrm>
        </p:grpSpPr>
        <p:grpSp>
          <p:nvGrpSpPr>
            <p:cNvPr id="8" name="组合 7"/>
            <p:cNvGrpSpPr/>
            <p:nvPr/>
          </p:nvGrpSpPr>
          <p:grpSpPr>
            <a:xfrm>
              <a:off x="2815" y="7165"/>
              <a:ext cx="1333" cy="1331"/>
              <a:chOff x="1676401" y="3761980"/>
              <a:chExt cx="846244" cy="845127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745676" y="3837528"/>
                <a:ext cx="776969" cy="707886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不忘</a:t>
                </a:r>
                <a:endParaRPr lang="en-US" altLang="zh-CN" sz="2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初心</a:t>
                </a:r>
                <a:endParaRPr lang="zh-CN" altLang="en-US" sz="2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512" y="7210"/>
              <a:ext cx="1333" cy="1331"/>
              <a:chOff x="1676401" y="3761980"/>
              <a:chExt cx="846244" cy="84512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745676" y="3837528"/>
                <a:ext cx="776969" cy="707886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牢记</a:t>
                </a:r>
                <a:endParaRPr lang="en-US" altLang="zh-CN" sz="2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使命</a:t>
                </a:r>
                <a:endParaRPr lang="zh-CN" altLang="en-US" sz="2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149" y="7270"/>
              <a:ext cx="1333" cy="1331"/>
              <a:chOff x="1676401" y="3761980"/>
              <a:chExt cx="846244" cy="84512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45676" y="3837528"/>
                <a:ext cx="776969" cy="706755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服务群众</a:t>
                </a:r>
                <a:endParaRPr lang="zh-CN" altLang="en-US" sz="2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701" y="7280"/>
              <a:ext cx="1333" cy="1331"/>
              <a:chOff x="1676401" y="3761980"/>
              <a:chExt cx="846244" cy="845127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745676" y="3837528"/>
                <a:ext cx="776969" cy="706755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引领基层</a:t>
                </a:r>
                <a:endParaRPr lang="zh-CN" altLang="en-US" sz="2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1514475" y="2374265"/>
            <a:ext cx="2276475" cy="21088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/>
            <a:r>
              <a:rPr lang="en-US" altLang="zh-CN" sz="13800" b="1" dirty="0">
                <a:solidFill>
                  <a:schemeClr val="dk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  <a:cs typeface="Bauhaus 93" panose="04030905020B02020C02" charset="0"/>
              </a:rPr>
              <a:t>01</a:t>
            </a:r>
            <a:endParaRPr lang="en-US" altLang="zh-CN" sz="13800" b="1" dirty="0">
              <a:solidFill>
                <a:schemeClr val="dk1"/>
              </a:solidFill>
              <a:uFillTx/>
              <a:latin typeface="汉仪金陵刻经 W" panose="00020600040101010101" charset="-122"/>
              <a:ea typeface="汉仪金陵刻经 W" panose="00020600040101010101" charset="-122"/>
              <a:cs typeface="Bauhaus 93" panose="04030905020B02020C02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3914140" y="2636520"/>
            <a:ext cx="4982845" cy="850265"/>
          </a:xfrm>
          <a:prstGeom prst="rect">
            <a:avLst/>
          </a:prstGeom>
          <a:noFill/>
          <a:ln>
            <a:noFill/>
          </a:ln>
        </p:spPr>
        <p:txBody>
          <a:bodyPr wrap="square" lIns="101600" tIns="38100" rIns="63500" bIns="381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300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设计理念</a:t>
            </a:r>
            <a:endParaRPr lang="zh-CN" altLang="en-US" sz="4400" b="1" spc="300">
              <a:solidFill>
                <a:schemeClr val="accent1"/>
              </a:solidFill>
              <a:uFillTx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>
            <a:off x="4046220" y="3562350"/>
            <a:ext cx="4353560" cy="0"/>
          </a:xfrm>
          <a:prstGeom prst="line">
            <a:avLst/>
          </a:prstGeom>
          <a:ln w="12700">
            <a:solidFill>
              <a:schemeClr val="dk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40375" y="3698240"/>
            <a:ext cx="2787650" cy="537845"/>
            <a:chOff x="2815" y="7165"/>
            <a:chExt cx="6219" cy="1446"/>
          </a:xfrm>
        </p:grpSpPr>
        <p:grpSp>
          <p:nvGrpSpPr>
            <p:cNvPr id="8" name="组合 7"/>
            <p:cNvGrpSpPr/>
            <p:nvPr/>
          </p:nvGrpSpPr>
          <p:grpSpPr>
            <a:xfrm>
              <a:off x="2815" y="7165"/>
              <a:ext cx="1333" cy="1331"/>
              <a:chOff x="1676401" y="3761980"/>
              <a:chExt cx="846244" cy="845127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不忘</a:t>
                </a:r>
                <a:endParaRPr lang="en-US" altLang="zh-CN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初心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512" y="7210"/>
              <a:ext cx="1333" cy="1331"/>
              <a:chOff x="1676401" y="3761980"/>
              <a:chExt cx="846244" cy="84512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牢记</a:t>
                </a:r>
                <a:endParaRPr lang="en-US" altLang="zh-CN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使命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149" y="7270"/>
              <a:ext cx="1333" cy="1331"/>
              <a:chOff x="1676401" y="3761980"/>
              <a:chExt cx="846244" cy="84512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服务群众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701" y="7280"/>
              <a:ext cx="1333" cy="1331"/>
              <a:chOff x="1676401" y="3761980"/>
              <a:chExt cx="846244" cy="845127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引领基层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10" name="图片 9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8" name="图片 7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72490" y="865505"/>
            <a:ext cx="342455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设计理念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研发背景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 rot="0">
            <a:off x="1282065" y="1543050"/>
            <a:ext cx="3493770" cy="1040130"/>
            <a:chOff x="2292" y="1508"/>
            <a:chExt cx="5502" cy="1638"/>
          </a:xfrm>
        </p:grpSpPr>
        <p:grpSp>
          <p:nvGrpSpPr>
            <p:cNvPr id="4" name="组合 3"/>
            <p:cNvGrpSpPr/>
            <p:nvPr/>
          </p:nvGrpSpPr>
          <p:grpSpPr>
            <a:xfrm>
              <a:off x="2553" y="1508"/>
              <a:ext cx="5241" cy="1638"/>
              <a:chOff x="2553" y="1508"/>
              <a:chExt cx="5241" cy="1638"/>
            </a:xfrm>
          </p:grpSpPr>
          <p:sp>
            <p:nvSpPr>
              <p:cNvPr id="12" name="文本框 1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579" y="2421"/>
                <a:ext cx="5215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dk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国家重视基层党员工作的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是否落实</a:t>
                </a:r>
                <a:endParaRPr lang="zh-CN" altLang="en-US" sz="16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3" name="TextBox 97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553" y="1508"/>
                <a:ext cx="3882" cy="872"/>
              </a:xfrm>
              <a:prstGeom prst="rect">
                <a:avLst/>
              </a:prstGeom>
              <a:noFill/>
            </p:spPr>
            <p:txBody>
              <a:bodyPr wrap="square" lIns="102974" tIns="0" rIns="102974" bIns="0" rtlCol="0" anchor="t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华文黑体" pitchFamily="2" charset="-122"/>
                  </a:rPr>
                  <a:t>政治背景</a:t>
                </a:r>
                <a:endParaRPr lang="zh-CN" altLang="en-US" sz="2400" b="1" dirty="0">
                  <a:solidFill>
                    <a:schemeClr val="dk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华文黑体" pitchFamily="2" charset="-122"/>
                </a:endParaRPr>
              </a:p>
            </p:txBody>
          </p:sp>
        </p:grpSp>
        <p:sp>
          <p:nvSpPr>
            <p:cNvPr id="15" name="椭圆 14"/>
            <p:cNvSpPr/>
            <p:nvPr>
              <p:custDataLst>
                <p:tags r:id="rId10"/>
              </p:custDataLst>
            </p:nvPr>
          </p:nvSpPr>
          <p:spPr>
            <a:xfrm>
              <a:off x="2292" y="2668"/>
              <a:ext cx="239" cy="2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11"/>
            </p:custDataLst>
          </p:nvPr>
        </p:nvGrpSpPr>
        <p:grpSpPr>
          <a:xfrm rot="0">
            <a:off x="1280160" y="4343400"/>
            <a:ext cx="4028440" cy="1603375"/>
            <a:chOff x="2263" y="6090"/>
            <a:chExt cx="6344" cy="2525"/>
          </a:xfrm>
        </p:grpSpPr>
        <p:sp>
          <p:nvSpPr>
            <p:cNvPr id="24" name="TextBox 97"/>
            <p:cNvSpPr txBox="1"/>
            <p:nvPr>
              <p:custDataLst>
                <p:tags r:id="rId12"/>
              </p:custDataLst>
            </p:nvPr>
          </p:nvSpPr>
          <p:spPr>
            <a:xfrm>
              <a:off x="2553" y="6090"/>
              <a:ext cx="3882" cy="872"/>
            </a:xfrm>
            <a:prstGeom prst="rect">
              <a:avLst/>
            </a:prstGeom>
            <a:noFill/>
          </p:spPr>
          <p:txBody>
            <a:bodyPr wrap="square" lIns="102974" tIns="0" rIns="102974" bIns="0" rtlCol="0" anchor="t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dk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华文黑体" pitchFamily="2" charset="-122"/>
                </a:rPr>
                <a:t>自身背景</a:t>
              </a:r>
              <a:endParaRPr lang="zh-CN" altLang="en-US" sz="2400" b="1" dirty="0">
                <a:solidFill>
                  <a:schemeClr val="dk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华文黑体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266" y="6962"/>
              <a:ext cx="6341" cy="725"/>
              <a:chOff x="2292" y="4049"/>
              <a:chExt cx="6341" cy="725"/>
            </a:xfrm>
          </p:grpSpPr>
          <p:sp>
            <p:nvSpPr>
              <p:cNvPr id="26" name="文本框 2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2519" y="4049"/>
                <a:ext cx="611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dk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计算机专业学生</a:t>
                </a:r>
                <a:endParaRPr lang="zh-CN" altLang="en-US" sz="1600" b="1" dirty="0">
                  <a:solidFill>
                    <a:schemeClr val="dk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7" name="椭圆 26"/>
              <p:cNvSpPr/>
              <p:nvPr>
                <p:custDataLst>
                  <p:tags r:id="rId14"/>
                </p:custDataLst>
              </p:nvPr>
            </p:nvSpPr>
            <p:spPr>
              <a:xfrm>
                <a:off x="2292" y="4343"/>
                <a:ext cx="239" cy="2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263" y="7890"/>
              <a:ext cx="6341" cy="725"/>
              <a:chOff x="2292" y="4049"/>
              <a:chExt cx="6341" cy="725"/>
            </a:xfrm>
          </p:grpSpPr>
          <p:sp>
            <p:nvSpPr>
              <p:cNvPr id="29" name="文本框 2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519" y="4049"/>
                <a:ext cx="611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sz="1600" b="1" dirty="0">
                    <a:solidFill>
                      <a:schemeClr val="dk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发挥自身所学为党建工作做出贡献</a:t>
                </a:r>
                <a:endParaRPr sz="1600" b="1" dirty="0">
                  <a:solidFill>
                    <a:schemeClr val="dk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31" name="椭圆 30"/>
              <p:cNvSpPr/>
              <p:nvPr>
                <p:custDataLst>
                  <p:tags r:id="rId16"/>
                </p:custDataLst>
              </p:nvPr>
            </p:nvSpPr>
            <p:spPr>
              <a:xfrm>
                <a:off x="2292" y="4343"/>
                <a:ext cx="239" cy="2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pic>
        <p:nvPicPr>
          <p:cNvPr id="34" name="图片 33" descr="互联网党建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80940" y="692785"/>
            <a:ext cx="6490970" cy="465074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652645" y="5540375"/>
            <a:ext cx="7147560" cy="595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“互联网</a:t>
            </a:r>
            <a:r>
              <a:rPr lang="en-US" altLang="zh-CN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en-US" sz="2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党建”常态化党建体系的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服务型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社区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8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883785" y="1212850"/>
            <a:ext cx="6684010" cy="3870960"/>
            <a:chOff x="7796" y="1910"/>
            <a:chExt cx="10632" cy="6096"/>
          </a:xfrm>
        </p:grpSpPr>
        <p:pic>
          <p:nvPicPr>
            <p:cNvPr id="7" name="图片 6" descr="二十大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96" y="1910"/>
              <a:ext cx="10633" cy="6096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11640" y="4976"/>
              <a:ext cx="6245" cy="4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80160" y="2694940"/>
            <a:ext cx="4020820" cy="1460500"/>
            <a:chOff x="2016" y="4244"/>
            <a:chExt cx="6332" cy="2300"/>
          </a:xfrm>
        </p:grpSpPr>
        <p:grpSp>
          <p:nvGrpSpPr>
            <p:cNvPr id="16" name="组合 15"/>
            <p:cNvGrpSpPr/>
            <p:nvPr>
              <p:custDataLst>
                <p:tags r:id="rId20"/>
              </p:custDataLst>
            </p:nvPr>
          </p:nvGrpSpPr>
          <p:grpSpPr>
            <a:xfrm rot="0">
              <a:off x="2016" y="4244"/>
              <a:ext cx="6333" cy="2170"/>
              <a:chOff x="2252" y="3596"/>
              <a:chExt cx="6333" cy="2350"/>
            </a:xfrm>
          </p:grpSpPr>
          <p:sp>
            <p:nvSpPr>
              <p:cNvPr id="19" name="椭圆 18"/>
              <p:cNvSpPr/>
              <p:nvPr>
                <p:custDataLst>
                  <p:tags r:id="rId21"/>
                </p:custDataLst>
              </p:nvPr>
            </p:nvSpPr>
            <p:spPr>
              <a:xfrm>
                <a:off x="2262" y="5715"/>
                <a:ext cx="239" cy="23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TextBox 97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2531" y="3596"/>
                <a:ext cx="3882" cy="944"/>
              </a:xfrm>
              <a:prstGeom prst="rect">
                <a:avLst/>
              </a:prstGeom>
              <a:noFill/>
            </p:spPr>
            <p:txBody>
              <a:bodyPr wrap="square" lIns="102974" tIns="0" rIns="102974" bIns="0" rtlCol="0" anchor="t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华文黑体" pitchFamily="2" charset="-122"/>
                  </a:rPr>
                  <a:t>社会背景</a:t>
                </a:r>
                <a:endParaRPr lang="zh-CN" altLang="en-US" sz="2400" b="1" dirty="0">
                  <a:solidFill>
                    <a:schemeClr val="dk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华文黑体" pitchFamily="2" charset="-122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2252" y="4465"/>
                <a:ext cx="6333" cy="785"/>
                <a:chOff x="2292" y="4049"/>
                <a:chExt cx="6333" cy="785"/>
              </a:xfrm>
            </p:grpSpPr>
            <p:sp>
              <p:nvSpPr>
                <p:cNvPr id="22" name="文本框 21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2511" y="4049"/>
                  <a:ext cx="6114" cy="7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dk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社区服务</a:t>
                  </a:r>
                  <a:r>
                    <a:rPr lang="zh-CN" altLang="en-US" sz="16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缺乏</a:t>
                  </a:r>
                  <a:r>
                    <a:rPr lang="zh-CN" altLang="en-US" sz="1600" b="1" dirty="0">
                      <a:solidFill>
                        <a:schemeClr val="dk1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  <a:sym typeface="+mn-ea"/>
                    </a:rPr>
                    <a:t>公共服务供给方式</a:t>
                  </a:r>
                  <a:endParaRPr lang="zh-CN" altLang="en-US" sz="1600" b="1" dirty="0">
                    <a:solidFill>
                      <a:schemeClr val="dk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endParaRPr>
                </a:p>
              </p:txBody>
            </p:sp>
            <p:sp>
              <p:nvSpPr>
                <p:cNvPr id="23" name="椭圆 22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2292" y="4343"/>
                  <a:ext cx="239" cy="23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3" name="文本框 2"/>
            <p:cNvSpPr txBox="1"/>
            <p:nvPr/>
          </p:nvSpPr>
          <p:spPr>
            <a:xfrm>
              <a:off x="2306" y="6014"/>
              <a:ext cx="47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 dirty="0">
                  <a:solidFill>
                    <a:schemeClr val="dk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社区志愿服务</a:t>
              </a:r>
              <a:r>
                <a:rPr lang="zh-CN" altLang="en-US" sz="16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组织涣散</a:t>
              </a:r>
              <a:endPara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custDataLst>
      <p:tags r:id="rId2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24" name="图片 23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7" name="任意多边形 6"/>
          <p:cNvSpPr/>
          <p:nvPr>
            <p:custDataLst>
              <p:tags r:id="rId7"/>
            </p:custDataLst>
          </p:nvPr>
        </p:nvSpPr>
        <p:spPr>
          <a:xfrm>
            <a:off x="9209405" y="0"/>
            <a:ext cx="2982595" cy="29502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97" h="4646">
                <a:moveTo>
                  <a:pt x="290" y="0"/>
                </a:moveTo>
                <a:lnTo>
                  <a:pt x="4697" y="0"/>
                </a:lnTo>
                <a:lnTo>
                  <a:pt x="4697" y="4332"/>
                </a:lnTo>
                <a:lnTo>
                  <a:pt x="4683" y="4338"/>
                </a:lnTo>
                <a:cubicBezTo>
                  <a:pt x="4261" y="4536"/>
                  <a:pt x="3789" y="4646"/>
                  <a:pt x="3292" y="4646"/>
                </a:cubicBezTo>
                <a:cubicBezTo>
                  <a:pt x="1474" y="4646"/>
                  <a:pt x="0" y="3172"/>
                  <a:pt x="0" y="1354"/>
                </a:cubicBezTo>
                <a:cubicBezTo>
                  <a:pt x="0" y="885"/>
                  <a:pt x="98" y="439"/>
                  <a:pt x="275" y="36"/>
                </a:cubicBezTo>
                <a:lnTo>
                  <a:pt x="290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grpSp>
        <p:nvGrpSpPr>
          <p:cNvPr id="8" name="组合 7"/>
          <p:cNvGrpSpPr/>
          <p:nvPr>
            <p:custDataLst>
              <p:tags r:id="rId8"/>
            </p:custDataLst>
          </p:nvPr>
        </p:nvGrpSpPr>
        <p:grpSpPr>
          <a:xfrm>
            <a:off x="283438" y="2720560"/>
            <a:ext cx="56916" cy="2614346"/>
            <a:chOff x="757242" y="1489086"/>
            <a:chExt cx="56916" cy="2614346"/>
          </a:xfrm>
        </p:grpSpPr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785700" y="1489086"/>
              <a:ext cx="0" cy="1798094"/>
            </a:xfrm>
            <a:prstGeom prst="line">
              <a:avLst/>
            </a:prstGeom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757242" y="3628525"/>
              <a:ext cx="56916" cy="474907"/>
              <a:chOff x="1381783" y="1849459"/>
              <a:chExt cx="56916" cy="474907"/>
            </a:xfrm>
          </p:grpSpPr>
          <p:grpSp>
            <p:nvGrpSpPr>
              <p:cNvPr id="12" name="组合 11"/>
              <p:cNvGrpSpPr/>
              <p:nvPr/>
            </p:nvGrpSpPr>
            <p:grpSpPr>
              <a:xfrm flipV="1">
                <a:off x="1381783" y="2267450"/>
                <a:ext cx="56916" cy="56916"/>
                <a:chOff x="1988060" y="1995066"/>
                <a:chExt cx="108922" cy="108922"/>
              </a:xfrm>
            </p:grpSpPr>
            <p:cxnSp>
              <p:nvCxnSpPr>
                <p:cNvPr id="13" name="直接连接符 12"/>
                <p:cNvCxnSpPr/>
                <p:nvPr>
                  <p:custDataLst>
                    <p:tags r:id="rId10"/>
                  </p:custDataLst>
                </p:nvPr>
              </p:nvCxnSpPr>
              <p:spPr>
                <a:xfrm>
                  <a:off x="2042521" y="1995066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>
                  <p:custDataLst>
                    <p:tags r:id="rId11"/>
                  </p:custDataLst>
                </p:nvPr>
              </p:nvCxnSpPr>
              <p:spPr>
                <a:xfrm rot="16200000">
                  <a:off x="2042521" y="1995067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/>
              <p:cNvGrpSpPr/>
              <p:nvPr/>
            </p:nvGrpSpPr>
            <p:grpSpPr>
              <a:xfrm flipV="1">
                <a:off x="1381783" y="2060415"/>
                <a:ext cx="56916" cy="56916"/>
                <a:chOff x="1988060" y="1995066"/>
                <a:chExt cx="108922" cy="108922"/>
              </a:xfrm>
            </p:grpSpPr>
            <p:cxnSp>
              <p:nvCxnSpPr>
                <p:cNvPr id="16" name="直接连接符 15"/>
                <p:cNvCxnSpPr/>
                <p:nvPr>
                  <p:custDataLst>
                    <p:tags r:id="rId12"/>
                  </p:custDataLst>
                </p:nvPr>
              </p:nvCxnSpPr>
              <p:spPr>
                <a:xfrm>
                  <a:off x="2042521" y="1995066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>
                  <p:custDataLst>
                    <p:tags r:id="rId13"/>
                  </p:custDataLst>
                </p:nvPr>
              </p:nvCxnSpPr>
              <p:spPr>
                <a:xfrm rot="16200000">
                  <a:off x="2042521" y="1995067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 flipV="1">
                <a:off x="1381783" y="1849459"/>
                <a:ext cx="56916" cy="56916"/>
                <a:chOff x="1988060" y="1995066"/>
                <a:chExt cx="108922" cy="108922"/>
              </a:xfrm>
            </p:grpSpPr>
            <p:cxnSp>
              <p:nvCxnSpPr>
                <p:cNvPr id="19" name="直接连接符 18"/>
                <p:cNvCxnSpPr/>
                <p:nvPr>
                  <p:custDataLst>
                    <p:tags r:id="rId14"/>
                  </p:custDataLst>
                </p:nvPr>
              </p:nvCxnSpPr>
              <p:spPr>
                <a:xfrm>
                  <a:off x="2042521" y="1995066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>
                  <p:custDataLst>
                    <p:tags r:id="rId15"/>
                  </p:custDataLst>
                </p:nvPr>
              </p:nvCxnSpPr>
              <p:spPr>
                <a:xfrm rot="16200000">
                  <a:off x="2042521" y="1995067"/>
                  <a:ext cx="0" cy="108922"/>
                </a:xfrm>
                <a:prstGeom prst="line">
                  <a:avLst/>
                </a:prstGeom>
                <a:ln>
                  <a:solidFill>
                    <a:schemeClr val="accent1"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矩形: 圆角 1128"/>
          <p:cNvSpPr/>
          <p:nvPr>
            <p:custDataLst>
              <p:tags r:id="rId16"/>
            </p:custDataLst>
          </p:nvPr>
        </p:nvSpPr>
        <p:spPr>
          <a:xfrm>
            <a:off x="609552" y="1664236"/>
            <a:ext cx="10972888" cy="4584290"/>
          </a:xfrm>
          <a:prstGeom prst="roundRect">
            <a:avLst>
              <a:gd name="adj" fmla="val 4386"/>
            </a:avLst>
          </a:prstGeom>
          <a:solidFill>
            <a:schemeClr val="lt1"/>
          </a:solidFill>
          <a:ln w="12700">
            <a:solidFill>
              <a:schemeClr val="accent1">
                <a:alpha val="50000"/>
              </a:schemeClr>
            </a:solidFill>
          </a:ln>
          <a:effectLst>
            <a:outerShdw blurRad="50800" dist="762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27" name="圆角矩形 26"/>
          <p:cNvSpPr/>
          <p:nvPr>
            <p:custDataLst>
              <p:tags r:id="rId17"/>
            </p:custDataLst>
          </p:nvPr>
        </p:nvSpPr>
        <p:spPr>
          <a:xfrm>
            <a:off x="1218893" y="2195317"/>
            <a:ext cx="3036957" cy="3522082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汉仪金陵刻经 W" panose="00020600040101010101" charset="-122"/>
              <a:ea typeface="汉仪金陵刻经 W" panose="00020600040101010101" charset="-122"/>
              <a:sym typeface="+mn-ea"/>
            </a:endParaRPr>
          </a:p>
        </p:txBody>
      </p:sp>
      <p:sp>
        <p:nvSpPr>
          <p:cNvPr id="29" name="圆角矩形 28"/>
          <p:cNvSpPr/>
          <p:nvPr>
            <p:custDataLst>
              <p:tags r:id="rId18"/>
            </p:custDataLst>
          </p:nvPr>
        </p:nvSpPr>
        <p:spPr>
          <a:xfrm>
            <a:off x="1221971" y="2195317"/>
            <a:ext cx="3031416" cy="187155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effectLst/>
              <a:latin typeface="汉仪金陵刻经 W" panose="00020600040101010101" charset="-122"/>
              <a:ea typeface="汉仪金陵刻经 W" panose="00020600040101010101" charset="-122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19"/>
            </p:custDataLst>
          </p:nvPr>
        </p:nvSpPr>
        <p:spPr>
          <a:xfrm>
            <a:off x="4577830" y="2195317"/>
            <a:ext cx="3036957" cy="3522082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汉仪金陵刻经 W" panose="00020600040101010101" charset="-122"/>
              <a:ea typeface="汉仪金陵刻经 W" panose="00020600040101010101" charset="-122"/>
              <a:sym typeface="+mn-ea"/>
            </a:endParaRPr>
          </a:p>
        </p:txBody>
      </p:sp>
      <p:sp>
        <p:nvSpPr>
          <p:cNvPr id="31" name="圆角矩形 30"/>
          <p:cNvSpPr/>
          <p:nvPr>
            <p:custDataLst>
              <p:tags r:id="rId20"/>
            </p:custDataLst>
          </p:nvPr>
        </p:nvSpPr>
        <p:spPr>
          <a:xfrm>
            <a:off x="7936151" y="2195317"/>
            <a:ext cx="3036957" cy="3522082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  <a:effectLst>
            <a:outerShdw blurRad="279400" dist="114300" dir="6360000" algn="bl" rotWithShape="0">
              <a:schemeClr val="lt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1"/>
            </p:custDataLst>
          </p:nvPr>
        </p:nvSpPr>
        <p:spPr>
          <a:xfrm>
            <a:off x="1595120" y="2720340"/>
            <a:ext cx="2288540" cy="5778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>
            <a:noAutofit/>
          </a:bodyPr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</a:pPr>
            <a:r>
              <a:rPr lang="en-US" altLang="zh-CN" sz="2400" b="1" spc="24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  <a:sym typeface="+mn-ea"/>
              </a:rPr>
              <a:t>推行精准党建</a:t>
            </a:r>
            <a:endParaRPr lang="en-US" altLang="zh-CN" sz="2400" b="1" spc="240">
              <a:solidFill>
                <a:schemeClr val="dk1">
                  <a:lumMod val="85000"/>
                  <a:lumOff val="15000"/>
                </a:schemeClr>
              </a:solidFill>
              <a:uFillTx/>
              <a:latin typeface="汉仪金陵刻经 W" panose="00020600040101010101" charset="-122"/>
              <a:ea typeface="汉仪金陵刻经 W" panose="00020600040101010101" charset="-122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22"/>
            </p:custDataLst>
          </p:nvPr>
        </p:nvSpPr>
        <p:spPr>
          <a:xfrm>
            <a:off x="4580908" y="2195317"/>
            <a:ext cx="3031416" cy="187155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effectLst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sp>
        <p:nvSpPr>
          <p:cNvPr id="34" name="圆角矩形 33"/>
          <p:cNvSpPr/>
          <p:nvPr>
            <p:custDataLst>
              <p:tags r:id="rId23"/>
            </p:custDataLst>
          </p:nvPr>
        </p:nvSpPr>
        <p:spPr>
          <a:xfrm>
            <a:off x="7936767" y="2195317"/>
            <a:ext cx="3031416" cy="187155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chemeClr val="accent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effectLst/>
              <a:latin typeface="汉仪金陵刻经 W" panose="00020600040101010101" charset="-122"/>
              <a:ea typeface="汉仪金陵刻经 W" panose="0002060004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4959350" y="2718435"/>
            <a:ext cx="2273300" cy="5784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>
            <a:noAutofit/>
          </a:bodyPr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</a:pPr>
            <a:r>
              <a:rPr lang="en-US" altLang="zh-CN" sz="2400" b="1" spc="24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  <a:sym typeface="+mn-ea"/>
              </a:rPr>
              <a:t>营造良好风气</a:t>
            </a:r>
            <a:endParaRPr lang="en-US" altLang="zh-CN" sz="2400" b="1" spc="240">
              <a:solidFill>
                <a:schemeClr val="dk1">
                  <a:lumMod val="85000"/>
                  <a:lumOff val="15000"/>
                </a:schemeClr>
              </a:solidFill>
              <a:uFillTx/>
              <a:latin typeface="汉仪金陵刻经 W" panose="00020600040101010101" charset="-122"/>
              <a:ea typeface="汉仪金陵刻经 W" panose="00020600040101010101" charset="-122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25"/>
            </p:custDataLst>
          </p:nvPr>
        </p:nvSpPr>
        <p:spPr>
          <a:xfrm>
            <a:off x="7939405" y="2720340"/>
            <a:ext cx="2955925" cy="5784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>
            <a:noAutofit/>
          </a:bodyPr>
          <a:p>
            <a:pPr marL="0" lvl="0" algn="ctr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en-US" altLang="zh-CN" sz="2400" b="1" spc="24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解决管理涣散问题</a:t>
            </a:r>
            <a:endParaRPr lang="en-US" altLang="zh-CN" sz="2400" b="1" spc="240">
              <a:solidFill>
                <a:schemeClr val="dk1">
                  <a:lumMod val="85000"/>
                  <a:lumOff val="15000"/>
                </a:schemeClr>
              </a:solidFill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9445" y="700405"/>
            <a:ext cx="342455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设计理念-作品意义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6"/>
            </p:custDataLst>
          </p:nvPr>
        </p:nvSpPr>
        <p:spPr>
          <a:xfrm>
            <a:off x="1595120" y="3636010"/>
            <a:ext cx="2468880" cy="1252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70000"/>
              </a:lnSpc>
            </a:pPr>
            <a:r>
              <a:rPr sz="1500" kern="0" spc="7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微软雅黑" panose="020B0503020204020204" charset="-122"/>
              </a:rPr>
              <a:t>当党员作用发挥到最有价值的地方，</a:t>
            </a:r>
            <a:r>
              <a:rPr sz="1500" b="1" kern="0" spc="70" dirty="0">
                <a:solidFill>
                  <a:srgbClr val="FF0000"/>
                </a:solidFill>
                <a:latin typeface="汉仪金陵刻经 W" panose="00020600040101010101" charset="-122"/>
                <a:ea typeface="汉仪金陵刻经 W" panose="00020600040101010101" charset="-122"/>
                <a:cs typeface="微软雅黑" panose="020B0503020204020204" charset="-122"/>
              </a:rPr>
              <a:t>满足群众需求</a:t>
            </a:r>
            <a:endParaRPr sz="1500" b="1" kern="0" spc="70" dirty="0">
              <a:solidFill>
                <a:srgbClr val="FF0000"/>
              </a:solidFill>
              <a:latin typeface="汉仪金陵刻经 W" panose="00020600040101010101" charset="-122"/>
              <a:ea typeface="汉仪金陵刻经 W" panose="00020600040101010101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7"/>
            </p:custDataLst>
          </p:nvPr>
        </p:nvSpPr>
        <p:spPr>
          <a:xfrm>
            <a:off x="5040630" y="3759835"/>
            <a:ext cx="2378710" cy="1957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sz="1500" b="1" kern="0" spc="70" dirty="0">
                <a:solidFill>
                  <a:srgbClr val="FF0000"/>
                </a:solidFill>
                <a:latin typeface="汉仪金陵刻经 W" panose="00020600040101010101" charset="-122"/>
                <a:ea typeface="汉仪金陵刻经 W" panose="00020600040101010101" charset="-122"/>
                <a:cs typeface="微软雅黑" panose="020B0503020204020204" charset="-122"/>
              </a:rPr>
              <a:t>1</a:t>
            </a:r>
            <a:r>
              <a:rPr lang="zh-CN" altLang="en-US" sz="1500" b="1" kern="0" spc="70" dirty="0">
                <a:solidFill>
                  <a:srgbClr val="FF0000"/>
                </a:solidFill>
                <a:latin typeface="汉仪金陵刻经 W" panose="00020600040101010101" charset="-122"/>
                <a:ea typeface="汉仪金陵刻经 W" panose="00020600040101010101" charset="-122"/>
                <a:cs typeface="微软雅黑" panose="020B0503020204020204" charset="-122"/>
              </a:rPr>
              <a:t>、</a:t>
            </a:r>
            <a:r>
              <a:rPr sz="1500" b="1" kern="0" spc="70" dirty="0">
                <a:solidFill>
                  <a:srgbClr val="FF0000"/>
                </a:solidFill>
                <a:latin typeface="汉仪金陵刻经 W" panose="00020600040101010101" charset="-122"/>
                <a:ea typeface="汉仪金陵刻经 W" panose="00020600040101010101" charset="-122"/>
                <a:cs typeface="微软雅黑" panose="020B0503020204020204" charset="-122"/>
              </a:rPr>
              <a:t>锻炼党员，打磨党性</a:t>
            </a:r>
            <a:endParaRPr sz="1500" b="1" kern="0" spc="70" dirty="0">
              <a:solidFill>
                <a:srgbClr val="FF0000"/>
              </a:solidFill>
              <a:latin typeface="汉仪金陵刻经 W" panose="00020600040101010101" charset="-122"/>
              <a:ea typeface="汉仪金陵刻经 W" panose="00020600040101010101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1500" kern="0" spc="7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微软雅黑" panose="020B0503020204020204" charset="-122"/>
              </a:rPr>
              <a:t>保持党组织先进性</a:t>
            </a:r>
            <a:endParaRPr sz="1500" kern="0" spc="70" dirty="0">
              <a:solidFill>
                <a:schemeClr val="dk1"/>
              </a:solidFill>
              <a:latin typeface="汉仪金陵刻经 W" panose="00020600040101010101" charset="-122"/>
              <a:ea typeface="汉仪金陵刻经 W" panose="00020600040101010101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sz="1500" kern="0" spc="7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微软雅黑" panose="020B0503020204020204" charset="-122"/>
              </a:rPr>
              <a:t>2</a:t>
            </a:r>
            <a:r>
              <a:rPr lang="zh-CN" altLang="en-US" sz="1500" kern="0" spc="7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微软雅黑" panose="020B0503020204020204" charset="-122"/>
              </a:rPr>
              <a:t>、</a:t>
            </a:r>
            <a:r>
              <a:rPr sz="1500" kern="0" spc="70" dirty="0">
                <a:solidFill>
                  <a:schemeClr val="dk1"/>
                </a:solidFill>
                <a:latin typeface="汉仪金陵刻经 W" panose="00020600040101010101" charset="-122"/>
                <a:ea typeface="汉仪金陵刻经 W" panose="00020600040101010101" charset="-122"/>
                <a:cs typeface="微软雅黑" panose="020B0503020204020204" charset="-122"/>
              </a:rPr>
              <a:t>紧密联系党员和群众</a:t>
            </a:r>
            <a:endParaRPr lang="zh-CN" altLang="en-US" sz="1500" kern="0" spc="70" dirty="0">
              <a:solidFill>
                <a:schemeClr val="dk1"/>
              </a:solidFill>
              <a:latin typeface="汉仪金陵刻经 W" panose="00020600040101010101" charset="-122"/>
              <a:ea typeface="汉仪金陵刻经 W" panose="00020600040101010101" charset="-122"/>
              <a:cs typeface="微软雅黑" panose="020B0503020204020204" charset="-122"/>
            </a:endParaRPr>
          </a:p>
        </p:txBody>
      </p:sp>
      <p:sp>
        <p:nvSpPr>
          <p:cNvPr id="244" name="textbox 244"/>
          <p:cNvSpPr/>
          <p:nvPr>
            <p:custDataLst>
              <p:tags r:id="rId28"/>
            </p:custDataLst>
          </p:nvPr>
        </p:nvSpPr>
        <p:spPr>
          <a:xfrm>
            <a:off x="8036560" y="3532505"/>
            <a:ext cx="2668270" cy="19786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lang="en-US" altLang="en-US" sz="100" dirty="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1590" algn="l" rtl="0" eaLnBrk="0">
              <a:lnSpc>
                <a:spcPct val="198000"/>
              </a:lnSpc>
            </a:pPr>
            <a:r>
              <a:rPr sz="1500" kern="0" spc="7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1.基层党组织的引领</a:t>
            </a:r>
            <a:r>
              <a:rPr sz="1500" kern="0" spc="-19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sz="1500" b="1" kern="0" spc="70" dirty="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1590" algn="l" rtl="0" eaLnBrk="0">
              <a:lnSpc>
                <a:spcPct val="198000"/>
              </a:lnSpc>
            </a:pPr>
            <a:r>
              <a:rPr lang="en-US" sz="1500" b="1" kern="0" spc="7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500" b="1" kern="0" spc="7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规范社区志愿服务</a:t>
            </a:r>
            <a:endParaRPr sz="1500" b="1" kern="0" spc="70" dirty="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1590" algn="l" rtl="0" eaLnBrk="0">
              <a:lnSpc>
                <a:spcPct val="198000"/>
              </a:lnSpc>
            </a:pPr>
            <a:r>
              <a:rPr sz="1500" kern="0" spc="7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2.党建工作落实到基层</a:t>
            </a:r>
            <a:r>
              <a:rPr sz="1500" kern="0" spc="-18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sz="1500" kern="0" spc="70" dirty="0">
              <a:solidFill>
                <a:schemeClr val="dk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1590" algn="l" rtl="0" eaLnBrk="0">
              <a:lnSpc>
                <a:spcPct val="198000"/>
              </a:lnSpc>
            </a:pPr>
            <a:r>
              <a:rPr lang="en-US" sz="1500" b="1" kern="0" spc="70" dirty="0">
                <a:solidFill>
                  <a:schemeClr val="dk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500" b="1" kern="0" spc="7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落实到实处</a:t>
            </a:r>
            <a:endParaRPr lang="en-US" altLang="en-US" sz="1500" b="1" kern="0" spc="7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9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30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2" grpId="0" animBg="1"/>
      <p:bldP spid="32" grpId="1" animBg="1"/>
      <p:bldP spid="2" grpId="0"/>
      <p:bldP spid="2" grpId="1"/>
      <p:bldP spid="35" grpId="0" animBg="1"/>
      <p:bldP spid="35" grpId="1" animBg="1"/>
      <p:bldP spid="3" grpId="0"/>
      <p:bldP spid="3" grpId="1"/>
      <p:bldP spid="36" grpId="0" animBg="1"/>
      <p:bldP spid="36" grpId="1" animBg="1"/>
      <p:bldP spid="244" grpId="0"/>
      <p:bldP spid="24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8" name="图片 7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5" name="图片 4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62610" y="580390"/>
            <a:ext cx="4195445" cy="5124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需求分析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系统设计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96720" y="5553075"/>
            <a:ext cx="9281795" cy="408305"/>
            <a:chOff x="2366" y="8228"/>
            <a:chExt cx="14617" cy="643"/>
          </a:xfrm>
        </p:grpSpPr>
        <p:sp>
          <p:nvSpPr>
            <p:cNvPr id="88" name="textbox 88"/>
            <p:cNvSpPr/>
            <p:nvPr>
              <p:custDataLst>
                <p:tags r:id="rId7"/>
              </p:custDataLst>
            </p:nvPr>
          </p:nvSpPr>
          <p:spPr>
            <a:xfrm>
              <a:off x="3123" y="8228"/>
              <a:ext cx="13860" cy="643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13000"/>
                </a:lnSpc>
              </a:pPr>
              <a:endParaRPr lang="en-US" altLang="en-US" sz="3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marL="12700" algn="l" rtl="0" eaLnBrk="0">
                <a:lnSpc>
                  <a:spcPct val="98000"/>
                </a:lnSpc>
                <a:spcBef>
                  <a:spcPts val="5"/>
                </a:spcBef>
              </a:pPr>
              <a:r>
                <a:rPr sz="2300" kern="0" spc="80" dirty="0">
                  <a:ln w="8717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党员</a:t>
              </a:r>
              <a:r>
                <a:rPr sz="2300" kern="0" spc="8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  </a:t>
              </a:r>
              <a:r>
                <a:rPr lang="en-US" sz="2300" kern="0" spc="8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 </a:t>
              </a:r>
              <a:r>
                <a:rPr sz="2300" kern="0" spc="80" dirty="0">
                  <a:ln w="8717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bevel/>
                  </a:ln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社区居民</a:t>
              </a:r>
              <a:r>
                <a:rPr sz="2300" kern="0" spc="7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sz="2300" kern="0" spc="7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   </a:t>
              </a:r>
              <a:r>
                <a:rPr sz="2300" kern="0" spc="70" dirty="0">
                  <a:ln w="8717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社区管理员</a:t>
              </a:r>
              <a:r>
                <a:rPr sz="2300" kern="0" spc="18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  </a:t>
              </a:r>
              <a:r>
                <a:rPr lang="en-US" sz="2300" kern="0" spc="18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sz="2300" kern="0" spc="70" dirty="0">
                  <a:ln w="8717" cap="flat" cmpd="sng">
                    <a:solidFill>
                      <a:srgbClr val="000000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系统管理员</a:t>
              </a:r>
              <a:endParaRPr lang="en-US" altLang="en-US" sz="2300" kern="0" spc="7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02" name="path"/>
            <p:cNvSpPr/>
            <p:nvPr>
              <p:custDataLst>
                <p:tags r:id="rId8"/>
              </p:custDataLst>
            </p:nvPr>
          </p:nvSpPr>
          <p:spPr>
            <a:xfrm>
              <a:off x="2366" y="8354"/>
              <a:ext cx="391" cy="391"/>
            </a:xfrm>
            <a:custGeom>
              <a:avLst/>
              <a:gdLst/>
              <a:ahLst/>
              <a:cxnLst/>
              <a:rect l="0" t="0" r="0" b="0"/>
              <a:pathLst>
                <a:path w="391" h="391">
                  <a:moveTo>
                    <a:pt x="0" y="194"/>
                  </a:moveTo>
                  <a:cubicBezTo>
                    <a:pt x="0" y="87"/>
                    <a:pt x="88" y="0"/>
                    <a:pt x="195" y="0"/>
                  </a:cubicBezTo>
                  <a:cubicBezTo>
                    <a:pt x="303" y="0"/>
                    <a:pt x="391" y="87"/>
                    <a:pt x="391" y="195"/>
                  </a:cubicBezTo>
                  <a:cubicBezTo>
                    <a:pt x="391" y="303"/>
                    <a:pt x="303" y="391"/>
                    <a:pt x="195" y="391"/>
                  </a:cubicBezTo>
                  <a:cubicBezTo>
                    <a:pt x="88" y="391"/>
                    <a:pt x="0" y="303"/>
                    <a:pt x="0" y="194"/>
                  </a:cubicBezTo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 lim="0"/>
            </a:ln>
          </p:spPr>
          <p:txBody>
            <a:bodyPr rtlCol="0">
              <a:scene3d>
                <a:camera prst="orthographicFront"/>
                <a:lightRig rig="threePt" dir="t"/>
              </a:scene3d>
            </a:bodyPr>
            <a:p>
              <a:pPr algn="ctr"/>
              <a:endPara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  <p:sp>
          <p:nvSpPr>
            <p:cNvPr id="90" name="path"/>
            <p:cNvSpPr/>
            <p:nvPr>
              <p:custDataLst>
                <p:tags r:id="rId9"/>
              </p:custDataLst>
            </p:nvPr>
          </p:nvSpPr>
          <p:spPr>
            <a:xfrm>
              <a:off x="13264" y="8354"/>
              <a:ext cx="391" cy="391"/>
            </a:xfrm>
            <a:custGeom>
              <a:avLst/>
              <a:gdLst/>
              <a:ahLst/>
              <a:cxnLst/>
              <a:rect l="0" t="0" r="0" b="0"/>
              <a:pathLst>
                <a:path w="391" h="391">
                  <a:moveTo>
                    <a:pt x="0" y="194"/>
                  </a:moveTo>
                  <a:cubicBezTo>
                    <a:pt x="0" y="87"/>
                    <a:pt x="88" y="0"/>
                    <a:pt x="196" y="0"/>
                  </a:cubicBezTo>
                  <a:cubicBezTo>
                    <a:pt x="303" y="0"/>
                    <a:pt x="391" y="87"/>
                    <a:pt x="391" y="195"/>
                  </a:cubicBezTo>
                  <a:cubicBezTo>
                    <a:pt x="391" y="303"/>
                    <a:pt x="303" y="391"/>
                    <a:pt x="196" y="391"/>
                  </a:cubicBezTo>
                  <a:cubicBezTo>
                    <a:pt x="88" y="391"/>
                    <a:pt x="0" y="303"/>
                    <a:pt x="0" y="194"/>
                  </a:cubicBezTo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 lim="0"/>
            </a:ln>
          </p:spPr>
          <p:txBody>
            <a:bodyPr rtlCol="0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  <p:sp>
          <p:nvSpPr>
            <p:cNvPr id="92" name="path"/>
            <p:cNvSpPr/>
            <p:nvPr>
              <p:custDataLst>
                <p:tags r:id="rId10"/>
              </p:custDataLst>
            </p:nvPr>
          </p:nvSpPr>
          <p:spPr>
            <a:xfrm>
              <a:off x="9665" y="8354"/>
              <a:ext cx="390" cy="391"/>
            </a:xfrm>
            <a:custGeom>
              <a:avLst/>
              <a:gdLst/>
              <a:ahLst/>
              <a:cxnLst/>
              <a:rect l="0" t="0" r="0" b="0"/>
              <a:pathLst>
                <a:path w="390" h="391">
                  <a:moveTo>
                    <a:pt x="0" y="194"/>
                  </a:moveTo>
                  <a:cubicBezTo>
                    <a:pt x="0" y="87"/>
                    <a:pt x="87" y="0"/>
                    <a:pt x="195" y="0"/>
                  </a:cubicBezTo>
                  <a:cubicBezTo>
                    <a:pt x="303" y="0"/>
                    <a:pt x="390" y="87"/>
                    <a:pt x="390" y="195"/>
                  </a:cubicBezTo>
                  <a:cubicBezTo>
                    <a:pt x="390" y="303"/>
                    <a:pt x="303" y="391"/>
                    <a:pt x="195" y="391"/>
                  </a:cubicBezTo>
                  <a:cubicBezTo>
                    <a:pt x="87" y="391"/>
                    <a:pt x="0" y="303"/>
                    <a:pt x="0" y="194"/>
                  </a:cubicBezTo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 lim="0"/>
            </a:ln>
          </p:spPr>
          <p:txBody>
            <a:bodyPr rtlCol="0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  <p:sp>
          <p:nvSpPr>
            <p:cNvPr id="94" name="path"/>
            <p:cNvSpPr/>
            <p:nvPr>
              <p:custDataLst>
                <p:tags r:id="rId11"/>
              </p:custDataLst>
            </p:nvPr>
          </p:nvSpPr>
          <p:spPr>
            <a:xfrm>
              <a:off x="6315" y="8354"/>
              <a:ext cx="391" cy="391"/>
            </a:xfrm>
            <a:custGeom>
              <a:avLst/>
              <a:gdLst/>
              <a:ahLst/>
              <a:cxnLst/>
              <a:rect l="0" t="0" r="0" b="0"/>
              <a:pathLst>
                <a:path w="391" h="391">
                  <a:moveTo>
                    <a:pt x="0" y="194"/>
                  </a:moveTo>
                  <a:cubicBezTo>
                    <a:pt x="0" y="87"/>
                    <a:pt x="88" y="0"/>
                    <a:pt x="196" y="0"/>
                  </a:cubicBezTo>
                  <a:cubicBezTo>
                    <a:pt x="304" y="0"/>
                    <a:pt x="391" y="87"/>
                    <a:pt x="391" y="195"/>
                  </a:cubicBezTo>
                  <a:cubicBezTo>
                    <a:pt x="391" y="303"/>
                    <a:pt x="304" y="391"/>
                    <a:pt x="196" y="391"/>
                  </a:cubicBezTo>
                  <a:cubicBezTo>
                    <a:pt x="88" y="391"/>
                    <a:pt x="0" y="303"/>
                    <a:pt x="0" y="194"/>
                  </a:cubicBezTo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 lim="0"/>
            </a:ln>
          </p:spPr>
          <p:txBody>
            <a:bodyPr rtlCol="0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金陵刻经 W" panose="00020600040101010101" charset="-122"/>
                <a:ea typeface="汉仪金陵刻经 W" panose="00020600040101010101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473200" y="375920"/>
            <a:ext cx="9022080" cy="5361940"/>
            <a:chOff x="2320" y="0"/>
            <a:chExt cx="14208" cy="8250"/>
          </a:xfrm>
        </p:grpSpPr>
        <p:pic>
          <p:nvPicPr>
            <p:cNvPr id="4" name="图片 1" descr="系统功能图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20" y="0"/>
              <a:ext cx="14208" cy="825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012" y="537"/>
              <a:ext cx="5722" cy="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基于推荐算法的党建社区服务</a:t>
              </a:r>
              <a:r>
                <a:rPr lang="zh-CN" altLang="en-US"/>
                <a:t>平台</a:t>
              </a:r>
              <a:endParaRPr lang="zh-CN" altLang="en-US"/>
            </a:p>
          </p:txBody>
        </p:sp>
      </p:grpSp>
    </p:spTree>
    <p:custDataLst>
      <p:tags r:id="rId14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5" name="图片 4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pic>
        <p:nvPicPr>
          <p:cNvPr id="4" name="图片 3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82512" t="1598" r="2972" b="75155"/>
          <a:stretch>
            <a:fillRect/>
          </a:stretch>
        </p:blipFill>
        <p:spPr>
          <a:xfrm>
            <a:off x="9937592" y="1"/>
            <a:ext cx="2255825" cy="20161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62610" y="580390"/>
            <a:ext cx="4195445" cy="5124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需求分析</a:t>
            </a:r>
            <a:r>
              <a:rPr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角色设计</a:t>
            </a:r>
            <a:endParaRPr lang="zh-CN" alt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7" name="图片 7" descr="IMG_25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5570" y="1092200"/>
            <a:ext cx="9657080" cy="48374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1514475" y="2374265"/>
            <a:ext cx="2276475" cy="21088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/>
            <a:r>
              <a:rPr lang="en-US" altLang="zh-CN" sz="13800" b="1" dirty="0">
                <a:solidFill>
                  <a:schemeClr val="dk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  <a:cs typeface="Bauhaus 93" panose="04030905020B02020C02" charset="0"/>
              </a:rPr>
              <a:t>02</a:t>
            </a:r>
            <a:endParaRPr lang="en-US" altLang="zh-CN" sz="13800" b="1" dirty="0">
              <a:solidFill>
                <a:schemeClr val="dk1"/>
              </a:solidFill>
              <a:uFillTx/>
              <a:latin typeface="汉仪金陵刻经 W" panose="00020600040101010101" charset="-122"/>
              <a:ea typeface="汉仪金陵刻经 W" panose="00020600040101010101" charset="-122"/>
              <a:cs typeface="Bauhaus 93" panose="04030905020B02020C02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3914140" y="2636520"/>
            <a:ext cx="4982845" cy="850265"/>
          </a:xfrm>
          <a:prstGeom prst="rect">
            <a:avLst/>
          </a:prstGeom>
          <a:noFill/>
          <a:ln>
            <a:noFill/>
          </a:ln>
        </p:spPr>
        <p:txBody>
          <a:bodyPr wrap="square" lIns="101600" tIns="38100" rIns="63500" bIns="38100" rtlCol="0" anchor="b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spc="300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成果</a:t>
            </a:r>
            <a:r>
              <a:rPr lang="zh-CN" altLang="en-US" sz="4400" b="1" spc="300">
                <a:solidFill>
                  <a:schemeClr val="accent1"/>
                </a:solidFill>
                <a:uFillTx/>
                <a:latin typeface="汉仪金陵刻经 W" panose="00020600040101010101" charset="-122"/>
                <a:ea typeface="汉仪金陵刻经 W" panose="00020600040101010101" charset="-122"/>
              </a:rPr>
              <a:t>展示</a:t>
            </a:r>
            <a:endParaRPr lang="zh-CN" altLang="en-US" sz="4400" b="1" spc="300">
              <a:solidFill>
                <a:schemeClr val="accent1"/>
              </a:solidFill>
              <a:uFillTx/>
              <a:latin typeface="汉仪金陵刻经 W" panose="00020600040101010101" charset="-122"/>
              <a:ea typeface="汉仪金陵刻经 W" panose="00020600040101010101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>
            <a:off x="4046220" y="3562350"/>
            <a:ext cx="4353560" cy="0"/>
          </a:xfrm>
          <a:prstGeom prst="line">
            <a:avLst/>
          </a:prstGeom>
          <a:ln w="12700">
            <a:solidFill>
              <a:schemeClr val="dk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540375" y="3698240"/>
            <a:ext cx="2736215" cy="537845"/>
            <a:chOff x="2815" y="7165"/>
            <a:chExt cx="6219" cy="1446"/>
          </a:xfrm>
        </p:grpSpPr>
        <p:grpSp>
          <p:nvGrpSpPr>
            <p:cNvPr id="8" name="组合 7"/>
            <p:cNvGrpSpPr/>
            <p:nvPr/>
          </p:nvGrpSpPr>
          <p:grpSpPr>
            <a:xfrm>
              <a:off x="2815" y="7165"/>
              <a:ext cx="1333" cy="1331"/>
              <a:chOff x="1676401" y="3761980"/>
              <a:chExt cx="846244" cy="845127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不忘</a:t>
                </a:r>
                <a:endParaRPr lang="en-US" altLang="zh-CN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初心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512" y="7210"/>
              <a:ext cx="1333" cy="1331"/>
              <a:chOff x="1676401" y="3761980"/>
              <a:chExt cx="846244" cy="84512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牢记</a:t>
                </a:r>
                <a:endParaRPr lang="en-US" altLang="zh-CN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使命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149" y="7270"/>
              <a:ext cx="1333" cy="1331"/>
              <a:chOff x="1676401" y="3761980"/>
              <a:chExt cx="846244" cy="84512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服务群众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701" y="7280"/>
              <a:ext cx="1333" cy="1331"/>
              <a:chOff x="1676401" y="3761980"/>
              <a:chExt cx="846244" cy="845127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676401" y="3761980"/>
                <a:ext cx="845127" cy="84512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745676" y="3837528"/>
                <a:ext cx="776969" cy="680751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00" b="1" spc="300" dirty="0">
                    <a:solidFill>
                      <a:schemeClr val="bg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sym typeface="微软雅黑" panose="020B0503020204020204" charset="-122"/>
                  </a:rPr>
                  <a:t>引领基层</a:t>
                </a:r>
                <a:endParaRPr lang="zh-CN" altLang="en-US" sz="10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微软雅黑" panose="020B0503020204020204" charset="-122"/>
                </a:endParaRPr>
              </a:p>
            </p:txBody>
          </p:sp>
        </p:grpSp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3892" cy="6858000"/>
          </a:xfrm>
          <a:prstGeom prst="rect">
            <a:avLst/>
          </a:prstGeom>
        </p:spPr>
      </p:pic>
      <p:pic>
        <p:nvPicPr>
          <p:cNvPr id="8" name="图片 7" descr="图片4"/>
          <p:cNvPicPr/>
          <p:nvPr>
            <p:custDataLst>
              <p:tags r:id="rId3"/>
            </p:custDataLst>
          </p:nvPr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01345" y="499174"/>
            <a:ext cx="11038840" cy="585838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554085" y="681990"/>
            <a:ext cx="322961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rPr>
              <a:t>小程序</a:t>
            </a:r>
            <a:r>
              <a:rPr lang="en-US" altLang="zh-CN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rPr>
              <a:t>-</a:t>
            </a:r>
            <a:r>
              <a:rPr lang="zh-CN" altLang="en-US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rPr>
              <a:t>用户</a:t>
            </a:r>
            <a:r>
              <a:rPr lang="en-US" altLang="zh-CN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rPr>
              <a:t>/</a:t>
            </a:r>
            <a:r>
              <a:rPr lang="zh-CN" altLang="en-US" sz="2800" b="1" dirty="0">
                <a:solidFill>
                  <a:srgbClr val="000000"/>
                </a:solidFill>
                <a:latin typeface="汉仪金陵刻经 W" panose="00020600040101010101" charset="-122"/>
                <a:ea typeface="汉仪金陵刻经 W" panose="00020600040101010101" charset="-122"/>
                <a:cs typeface="汉仪金陵刻经 W" panose="00020600040101010101" charset="-122"/>
              </a:rPr>
              <a:t>党员</a:t>
            </a:r>
            <a:endParaRPr lang="zh-CN" altLang="en-US" sz="2800" b="1" dirty="0">
              <a:solidFill>
                <a:srgbClr val="000000"/>
              </a:solidFill>
              <a:latin typeface="汉仪金陵刻经 W" panose="00020600040101010101" charset="-122"/>
              <a:ea typeface="汉仪金陵刻经 W" panose="00020600040101010101" charset="-122"/>
              <a:cs typeface="汉仪金陵刻经 W" panose="0002060004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4445" y="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lt1"/>
                </a:solidFill>
                <a:latin typeface="仿宋" panose="02010609060101010101" charset="-122"/>
                <a:ea typeface="仿宋" panose="02010609060101010101" charset="-122"/>
              </a:rPr>
              <a:t>发现优秀，树立标杆，打造榜样</a:t>
            </a:r>
            <a:endParaRPr lang="zh-CN" altLang="en-US" sz="1400" b="1">
              <a:solidFill>
                <a:schemeClr val="lt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" name="党员界面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58645" y="1203960"/>
            <a:ext cx="2865120" cy="5147310"/>
          </a:xfrm>
          <a:prstGeom prst="rect">
            <a:avLst/>
          </a:prstGeom>
        </p:spPr>
      </p:pic>
      <p:pic>
        <p:nvPicPr>
          <p:cNvPr id="4" name="非党员登陆时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62270" y="1203960"/>
            <a:ext cx="3092450" cy="514794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 fullScrn="0"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6" grpId="0"/>
    </p:bldLst>
  </p:timing>
</p:sld>
</file>

<file path=ppt/tags/tag1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11*i*1"/>
  <p:tag name="KSO_WM_BEAUTIFY_FLAG" val="#wm#"/>
  <p:tag name="KSO_WM_TAG_VERSION" val="1.0"/>
  <p:tag name="KSO_WM_CHIP_GROUPID" val="62e0acc07ec3138b1bb149a8"/>
  <p:tag name="KSO_WM_CHIP_XID" val="62e0b1117ec3138b1bb1b6e5"/>
  <p:tag name="KSO_WM_UNIT_DEC_AREA_ID" val="7e52f881cb7f4a5dbea8d06fda3c3f4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6a9ea3a2c649388d53be228a8d6940"/>
</p:tagLst>
</file>

<file path=ppt/tags/tag10.xml><?xml version="1.0" encoding="utf-8"?>
<p:tagLst xmlns:p="http://schemas.openxmlformats.org/presentationml/2006/main">
  <p:tag name="KSO_WM_UNIT_BLOCK" val="0"/>
  <p:tag name="KSO_WM_UNIT_DEC_AREA_ID" val="a83b8a661a404a35b34a89ed1f22ec6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24561_1*i*3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0"/>
  <p:tag name="KSO_WM_CHIP_GROUPID" val="6184d2d1a6a891b1f9dbb92e"/>
  <p:tag name="KSO_WM_CHIP_XID" val="6184d2d1a6a891b1f9dbb92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5c830fe596b48a39a60b0b869e041cd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0"/>
  <p:tag name="KSO_WM_TEMPLATE_ASSEMBLE_XID" val="62e10fc27ec3138b1bb708a5"/>
  <p:tag name="KSO_WM_TEMPLATE_ASSEMBLE_GROUPID" val="62e0acc07ec3138b1bb149a8"/>
</p:tagLst>
</file>

<file path=ppt/tags/tag100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101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  <p:tag name="KSO_WM_SLIDE_BACKGROUND_TYPE" val="general"/>
</p:tagLst>
</file>

<file path=ppt/tags/tag102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104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105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106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d0f192dfbc984650a9d97ccd911409d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22bae06aad14df291a34bfcf44fe8aa"/>
  <p:tag name="KSO_WM_SLIDE_BACKGROUND_TYPE" val="frame"/>
</p:tagLst>
</file>

<file path=ppt/tags/tag10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1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2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8b3a6a891b1f9db0651"/>
  <p:tag name="KSO_WM_CHIP_XID" val="618b746518adb49c6c1f287b"/>
</p:tagLst>
</file>

<file path=ppt/tags/tag108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61205cb782284a5b853212f006bd12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e32df81dffa4e7d85a88e40e53eac9a"/>
  <p:tag name="KSO_WM_SLIDE_BACKGROUND_TYPE" val="frame"/>
</p:tagLst>
</file>

<file path=ppt/tags/tag109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BLOCK" val="0"/>
  <p:tag name="KSO_WM_UNIT_DEC_AREA_ID" val="ef71a1fa018447faaccaf6a2326b3ea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24561_1*i*4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0"/>
  <p:tag name="KSO_WM_CHIP_GROUPID" val="6184d2d1a6a891b1f9dbb92e"/>
  <p:tag name="KSO_WM_CHIP_XID" val="6184d2d1a6a891b1f9dbb92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5c830fe596b48a39a60b0b869e041cd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0"/>
  <p:tag name="KSO_WM_TEMPLATE_ASSEMBLE_XID" val="62e10fc27ec3138b1bb708a5"/>
  <p:tag name="KSO_WM_TEMPLATE_ASSEMBLE_GROUPID" val="62e0acc07ec3138b1bb149a8"/>
</p:tagLst>
</file>

<file path=ppt/tags/tag11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12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13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14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6c5702c72324d2693fc4773577145a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61e008d327644eca5d78d37d0eb2cde"/>
  <p:tag name="KSO_WM_SLIDE_BACKGROUND_TYPE" val="leftRight"/>
</p:tagLst>
</file>

<file path=ppt/tags/tag11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1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8b3a6a891b1f9db0651"/>
  <p:tag name="KSO_WM_CHIP_XID" val="618b746518adb49c6c1f287c"/>
</p:tagLst>
</file>

<file path=ppt/tags/tag116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4007ad11d4648c18e74bc8dc70d7194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1295605dda4368af6e754e6f131194"/>
  <p:tag name="KSO_WM_SLIDE_BACKGROUND_TYPE" val="leftRight"/>
</p:tagLst>
</file>

<file path=ppt/tags/tag11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19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2.xml><?xml version="1.0" encoding="utf-8"?>
<p:tagLst xmlns:p="http://schemas.openxmlformats.org/presentationml/2006/main">
  <p:tag name="KSO_WM_UNIT_DEFAULT_FONT" val="54;66;2"/>
  <p:tag name="KSO_WM_UNIT_BLOCK" val="0"/>
  <p:tag name="KSO_WM_UNIT_DEC_AREA_ID" val="2574046ca6524589b8cc7491c13e4fb9"/>
  <p:tag name="KSO_WM_UNIT_ISCONTENTSTITLE" val="0"/>
  <p:tag name="KSO_WM_UNIT_ISNUMDGMTITLE" val="0"/>
  <p:tag name="KSO_WM_UNIT_PRESET_TEXT" val="党政风党政宣传模板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561_1*a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CHIP_GROUPID" val="6184d2d1a6a891b1f9dbb92e"/>
  <p:tag name="KSO_WM_CHIP_XID" val="6184d2d1a6a891b1f9dbb92b"/>
  <p:tag name="KSO_WM_CHIP_FILLAREA_FILL_RULE" val="{&quot;fill_align&quot;:&quot;cm&quot;,&quot;fill_mode&quot;:&quot;adaptive&quot;,&quot;sacle_strategy&quot;:&quot;smart&quot;}"/>
  <p:tag name="KSO_WM_ASSEMBLE_CHIP_INDEX" val="a5c830fe596b48a39a60b0b869e041cd"/>
  <p:tag name="KSO_WM_UNIT_TEXT_FILL_FORE_SCHEMECOLOR_INDEX_BRIGHTNESS" val="0.15"/>
  <p:tag name="KSO_WM_UNIT_TEXT_FILL_FORE_SCHEMECOLOR_INDEX" val="13"/>
  <p:tag name="KSO_WM_UNIT_TEXT_FILL_TYPE" val="1"/>
  <p:tag name="KSO_WM_TEMPLATE_ASSEMBLE_XID" val="62e10fc27ec3138b1bb708a5"/>
  <p:tag name="KSO_WM_TEMPLATE_ASSEMBLE_GROUPID" val="62e0acc07ec3138b1bb149a8"/>
</p:tagLst>
</file>

<file path=ppt/tags/tag120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2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0d00905e851b4a31acff566ac730a3c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f68e791f4fb48f29db2c6aa8512c1e0"/>
  <p:tag name="KSO_WM_SLIDE_BACKGROUND_TYPE" val="topBottom"/>
</p:tagLst>
</file>

<file path=ppt/tags/tag1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1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8b3a6a891b1f9db0651"/>
  <p:tag name="KSO_WM_CHIP_XID" val="618b746518adb49c6c1f287d"/>
</p:tagLst>
</file>

<file path=ppt/tags/tag125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2ea1aebe889b4811920b8229b26904e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a55d72379d04166a56bf007d40df25b"/>
  <p:tag name="KSO_WM_SLIDE_BACKGROUND_TYPE" val="topBottom"/>
</p:tagLst>
</file>

<file path=ppt/tags/tag12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28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29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3.xml><?xml version="1.0" encoding="utf-8"?>
<p:tagLst xmlns:p="http://schemas.openxmlformats.org/presentationml/2006/main">
  <p:tag name="KSO_WM_UNIT_DEFAULT_FONT" val="20;26;2"/>
  <p:tag name="KSO_WM_UNIT_BLOCK" val="0"/>
  <p:tag name="KSO_WM_UNIT_DEC_AREA_ID" val="aa25ef9d951e4a98b03b12d0863354df"/>
  <p:tag name="KSO_WM_UNIT_ISCONTENTSTITLE" val="0"/>
  <p:tag name="KSO_WM_UNIT_ISNUMDGMTITLE" val="0"/>
  <p:tag name="KSO_WM_UNIT_PRESET_TEXT" val="单击此处添加副标题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4561_1*b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CHIP_GROUPID" val="6184d2d1a6a891b1f9dbb92e"/>
  <p:tag name="KSO_WM_CHIP_XID" val="6184d2d1a6a891b1f9dbb92b"/>
  <p:tag name="KSO_WM_CHIP_FILLAREA_FILL_RULE" val="{&quot;fill_align&quot;:&quot;cm&quot;,&quot;fill_mode&quot;:&quot;adaptive&quot;,&quot;sacle_strategy&quot;:&quot;smart&quot;}"/>
  <p:tag name="KSO_WM_ASSEMBLE_CHIP_INDEX" val="a5c830fe596b48a39a60b0b869e041cd"/>
  <p:tag name="KSO_WM_UNIT_TEXT_FILL_FORE_SCHEMECOLOR_INDEX_BRIGHTNESS" val="0.15"/>
  <p:tag name="KSO_WM_UNIT_TEXT_FILL_FORE_SCHEMECOLOR_INDEX" val="13"/>
  <p:tag name="KSO_WM_UNIT_TEXT_FILL_TYPE" val="1"/>
  <p:tag name="KSO_WM_TEMPLATE_ASSEMBLE_XID" val="62e10fc27ec3138b1bb708a5"/>
  <p:tag name="KSO_WM_TEMPLATE_ASSEMBLE_GROUPID" val="62e0acc07ec3138b1bb149a8"/>
</p:tagLst>
</file>

<file path=ppt/tags/tag13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8bd7aa1a84eb4134a3209bdae6786c5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8b1218f69f41f5aaaee1add181f5ea"/>
  <p:tag name="KSO_WM_SLIDE_BACKGROUND_TYPE" val="bottomTop"/>
</p:tagLst>
</file>

<file path=ppt/tags/tag1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1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8b3a6a891b1f9db0651"/>
  <p:tag name="KSO_WM_CHIP_XID" val="618b746518adb49c6c1f287e"/>
</p:tagLst>
</file>

<file path=ppt/tags/tag134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21fc173ae5da4f65b1c8a869ef1bf015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d5472788e18498bba35dda045edac15"/>
  <p:tag name="KSO_WM_SLIDE_BACKGROUND_TYPE" val="bottomTop"/>
</p:tagLst>
</file>

<file path=ppt/tags/tag13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37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38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3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DEFAULT_FONT" val="14;16;2"/>
  <p:tag name="KSO_WM_UNIT_BLOCK" val="0"/>
  <p:tag name="KSO_WM_UNIT_DEC_AREA_ID" val="9380ff13684d499d88b32f2a8a3b31ff"/>
  <p:tag name="KSO_WM_UNIT_SUBTYPE" val="a"/>
  <p:tag name="KSO_WM_UNIT_PRESET_TEXT" val="单击此处添加文本具体内容，简明扼要地阐述你的观点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561_1*f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CHIP_GROUPID" val="6184d2d1a6a891b1f9dbb92e"/>
  <p:tag name="KSO_WM_CHIP_XID" val="6184d2d1a6a891b1f9dbb92b"/>
  <p:tag name="KSO_WM_CHIP_FILLAREA_FILL_RULE" val="{&quot;fill_align&quot;:&quot;cm&quot;,&quot;fill_mode&quot;:&quot;adaptive&quot;,&quot;sacle_strategy&quot;:&quot;smart&quot;}"/>
  <p:tag name="KSO_WM_ASSEMBLE_CHIP_INDEX" val="a5c830fe596b48a39a60b0b869e041cd"/>
  <p:tag name="KSO_WM_UNIT_TEXT_FILL_FORE_SCHEMECOLOR_INDEX_BRIGHTNESS" val="0.15"/>
  <p:tag name="KSO_WM_UNIT_TEXT_FILL_FORE_SCHEMECOLOR_INDEX" val="13"/>
  <p:tag name="KSO_WM_UNIT_TEXT_FILL_TYPE" val="1"/>
  <p:tag name="KSO_WM_TEMPLATE_ASSEMBLE_XID" val="62e10fc27ec3138b1bb708a5"/>
  <p:tag name="KSO_WM_TEMPLATE_ASSEMBLE_GROUPID" val="62e0acc07ec3138b1bb149a8"/>
</p:tagLst>
</file>

<file path=ppt/tags/tag14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038e6cf1bd6245fda929e3944b1fed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359b3620564e77b9177a9aa79df40c"/>
  <p:tag name="KSO_WM_SLIDE_BACKGROUND_TYPE" val="navigation"/>
</p:tagLst>
</file>

<file path=ppt/tags/tag1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1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8b3a6a891b1f9db0651"/>
  <p:tag name="KSO_WM_CHIP_XID" val="618b746518adb49c6c1f287f"/>
</p:tagLst>
</file>

<file path=ppt/tags/tag143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9e2919fbef94476ebfc5eaf7274bd87a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ad2ef8ae1b540d29d69e5c73e5a889b"/>
  <p:tag name="KSO_WM_SLIDE_BACKGROUND_TYPE" val="navigation"/>
</p:tagLst>
</file>

<file path=ppt/tags/tag14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46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47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4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DEFAULT_FONT" val=";;"/>
  <p:tag name="KSO_WM_UNIT_BLOCK" val="0"/>
  <p:tag name="KSO_WM_UNIT_DEC_AREA_ID" val="fa4fbc18f1c545268fceeaed51ac994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561_1*i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0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aa25ef9d951e4a98b03b12d0863354df&quot;,&quot;X&quot;:{&quot;Pos&quot;:1},&quot;Y&quot;:{&quot;Pos&quot;:2}},&quot;whChangeMode&quot;:0}"/>
  <p:tag name="KSO_WM_CHIP_GROUPID" val="6184d2d1a6a891b1f9dbb92e"/>
  <p:tag name="KSO_WM_CHIP_XID" val="6184d2d1a6a891b1f9dbb92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5c830fe596b48a39a60b0b869e041cd"/>
  <p:tag name="KSO_WM_UNIT_LINE_FORE_SCHEMECOLOR_INDEX_BRIGHTNESS" val="0.35"/>
  <p:tag name="KSO_WM_UNIT_LINE_FORE_SCHEMECOLOR_INDEX" val="13"/>
  <p:tag name="KSO_WM_UNIT_LINE_FILL_TYPE" val="2"/>
  <p:tag name="KSO_WM_UNIT_TEXT_FILL_FORE_SCHEMECOLOR_INDEX_BRIGHTNESS" val="0.15"/>
  <p:tag name="KSO_WM_UNIT_TEXT_FILL_FORE_SCHEMECOLOR_INDEX" val="13"/>
  <p:tag name="KSO_WM_UNIT_TEXT_FILL_TYPE" val="1"/>
  <p:tag name="KSO_WM_UNIT_VALUE" val="8"/>
  <p:tag name="KSO_WM_TEMPLATE_ASSEMBLE_XID" val="62e10fc27ec3138b1bb708a5"/>
  <p:tag name="KSO_WM_TEMPLATE_ASSEMBLE_GROUPID" val="62e0acc07ec3138b1bb149a8"/>
</p:tagLst>
</file>

<file path=ppt/tags/tag15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8e00851da08644f2961f7c5a4fa256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a7822d23a7849b9b028f818680e0088"/>
  <p:tag name="KSO_WM_SLIDE_BACKGROUND_TYPE" val="belt"/>
</p:tagLst>
</file>

<file path=ppt/tags/tag15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1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8b3a6a891b1f9db0651"/>
  <p:tag name="KSO_WM_CHIP_XID" val="618b746518adb49c6c1f2880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f3371b1018874d25a088124b20924748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7ecf928c203469ba189ff17d6245dd3"/>
  <p:tag name="KSO_WM_SLIDE_BACKGROUND_TYPE" val="belt"/>
</p:tagLst>
</file>

<file path=ppt/tags/tag15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57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58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5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56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56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4561"/>
  <p:tag name="KSO_WM_CHIP_COLORING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DEFAULT_FONT" val="54;66;2"/>
  <p:tag name="KSO_WM_UNIT_BLOCK" val="0"/>
  <p:tag name="KSO_WM_UNIT_DEC_AREA_ID" val="2574046ca6524589b8cc7491c13e4fb9"/>
  <p:tag name="KSO_WM_UNIT_ISCONTENTSTITLE" val="0"/>
  <p:tag name="KSO_WM_UNIT_ISNUMDGMTITLE" val="0"/>
  <p:tag name="KSO_WM_UNIT_PRESET_TEXT" val="党政风党政宣传模板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561_1*a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CHIP_GROUPID" val="6184d2d1a6a891b1f9dbb92e"/>
  <p:tag name="KSO_WM_CHIP_XID" val="6184d2d1a6a891b1f9dbb92b"/>
  <p:tag name="KSO_WM_CHIP_FILLAREA_FILL_RULE" val="{&quot;fill_align&quot;:&quot;cm&quot;,&quot;fill_mode&quot;:&quot;adaptive&quot;,&quot;sacle_strategy&quot;:&quot;smart&quot;}"/>
  <p:tag name="KSO_WM_ASSEMBLE_CHIP_INDEX" val="a5c830fe596b48a39a60b0b869e041cd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2-07-27T18:13:28&quot;,&#10;    &quot;max&quot;: 37.39915650375241,&#10;    &quot;topChanged&quot;: 0&#10;}&#10;"/>
  <p:tag name="KSO_WM_UNIT_LAST_MAX_FONTSIZE" val="1120"/>
</p:tagLst>
</file>

<file path=ppt/tags/tag168.xml><?xml version="1.0" encoding="utf-8"?>
<p:tagLst xmlns:p="http://schemas.openxmlformats.org/presentationml/2006/main">
  <p:tag name="KSO_WM_SLIDE_ID" val="custom20224561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4561"/>
  <p:tag name="KSO_WM_SLIDE_LAYOUT" val="a_b_f"/>
  <p:tag name="KSO_WM_SLIDE_LAYOUT_CNT" val="1_1_1"/>
  <p:tag name="KSO_WM_CHIP_INFOS" val="{&quot;type&quot;:0,&quot;layout_type&quot;:&quot;1_NF_C_3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],&quot;useType&quot;:[&quot;ppt&quot;]}"/>
  <p:tag name="KSO_WM_CHIP_XID" val="6130962bc37455bdf62aa281"/>
  <p:tag name="KSO_WM_CHIP_FILLPROP" val="[[{&quot;text_align&quot;:&quot;cm&quot;,&quot;text_direction&quot;:&quot;horizontal&quot;,&quot;support_big_font&quot;:false,&quot;picture_toward&quot;:0,&quot;picture_dockside&quot;:[],&quot;fill_id&quot;:&quot;96eefa8a9f884552bce8fe8b1f51256e&quot;,&quot;fill_align&quot;:&quot;cm&quot;,&quot;chip_types&quot;:[&quot;header&quot;,&quot;wordpuzzle&quot;]}],[{&quot;text_align&quot;:&quot;lt&quot;,&quot;text_direction&quot;:&quot;horizontal&quot;,&quot;support_big_font&quot;:false,&quot;picture_toward&quot;:0,&quot;picture_dockside&quot;:[],&quot;fill_id&quot;:&quot;96eefa8a9f884552bce8fe8b1f51256e&quot;,&quot;fill_align&quot;:&quot;ct&quot;,&quot;chip_types&quot;:[&quot;header&quot;]}],[{&quot;text_align&quot;:&quot;lm&quot;,&quot;text_direction&quot;:&quot;horizontal&quot;,&quot;support_big_font&quot;:false,&quot;picture_toward&quot;:0,&quot;picture_dockside&quot;:[],&quot;fill_id&quot;:&quot;96eefa8a9f884552bce8fe8b1f51256e&quot;,&quot;fill_align&quot;:&quot;cm&quot;,&quot;chip_types&quot;:[&quot;header&quot;]}],[{&quot;text_align&quot;:&quot;lb&quot;,&quot;text_direction&quot;:&quot;horizontal&quot;,&quot;support_big_font&quot;:false,&quot;picture_toward&quot;:0,&quot;picture_dockside&quot;:[],&quot;fill_id&quot;:&quot;96eefa8a9f884552bce8fe8b1f51256e&quot;,&quot;fill_align&quot;:&quot;cb&quot;,&quot;chip_types&quot;:[&quot;header&quot;]}],[{&quot;text_align&quot;:&quot;rt&quot;,&quot;text_direction&quot;:&quot;horizontal&quot;,&quot;support_big_font&quot;:false,&quot;picture_toward&quot;:0,&quot;picture_dockside&quot;:[],&quot;fill_id&quot;:&quot;96eefa8a9f884552bce8fe8b1f51256e&quot;,&quot;fill_align&quot;:&quot;ct&quot;,&quot;chip_types&quot;:[&quot;header&quot;]}],[{&quot;text_align&quot;:&quot;rm&quot;,&quot;text_direction&quot;:&quot;horizontal&quot;,&quot;support_big_font&quot;:false,&quot;picture_toward&quot;:0,&quot;picture_dockside&quot;:[],&quot;fill_id&quot;:&quot;96eefa8a9f884552bce8fe8b1f51256e&quot;,&quot;fill_align&quot;:&quot;cm&quot;,&quot;chip_types&quot;:[&quot;header&quot;]}],[{&quot;text_align&quot;:&quot;rb&quot;,&quot;text_direction&quot;:&quot;horizontal&quot;,&quot;support_big_font&quot;:false,&quot;picture_toward&quot;:0,&quot;picture_dockside&quot;:[],&quot;fill_id&quot;:&quot;96eefa8a9f884552bce8fe8b1f51256e&quot;,&quot;fill_align&quot;:&quot;cb&quot;,&quot;chip_types&quot;:[&quot;header&quot;]}],[{&quot;text_align&quot;:&quot;ct&quot;,&quot;text_direction&quot;:&quot;horizontal&quot;,&quot;support_big_font&quot;:false,&quot;picture_toward&quot;:0,&quot;picture_dockside&quot;:[],&quot;fill_id&quot;:&quot;96eefa8a9f884552bce8fe8b1f51256e&quot;,&quot;fill_align&quot;:&quot;ct&quot;,&quot;chip_types&quot;:[&quot;header&quot;]}],[{&quot;text_align&quot;:&quot;cb&quot;,&quot;text_direction&quot;:&quot;horizontal&quot;,&quot;support_big_font&quot;:false,&quot;picture_toward&quot;:0,&quot;picture_dockside&quot;:[],&quot;fill_id&quot;:&quot;96eefa8a9f884552bce8fe8b1f51256e&quot;,&quot;fill_align&quot;:&quot;cb&quot;,&quot;chip_types&quot;:[&quot;header&quot;]}]]"/>
  <p:tag name="KSO_WM_CHIP_DECFILLPROP" val="[]"/>
  <p:tag name="KSO_WM_CHIP_GROUPID" val="6130962bc37455bdf62aa280"/>
  <p:tag name="KSO_WM_SLIDE_LAYOUT_INFO" val="{&quot;id&quot;:&quot;2022-07-27T18:13:28&quot;,&quot;margin&quot;:{&quot;bottom&quot;:4.820743560791016,&quot;left&quot;:6.126213073730469,&quot;right&quot;:6.126213073730469,&quot;top&quot;:4.822472095489502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2e10fc27ec3138b1bb708a5"/>
  <p:tag name="KSO_WM_TEMPLATE_ASSEMBLE_GROUPID" val="62e0acc07ec3138b1bb149a8"/>
  <p:tag name="KSO_WM_TEMPLATE_THUMBS_INDEX" val="1、2、5、7、8、16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</p:tagLst>
</file>

<file path=ppt/tags/tag170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24561_5*a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VALUE" val="2"/>
  <p:tag name="KSO_WM_UNIT_DEFAULT_FONT" val="48;66;2"/>
  <p:tag name="KSO_WM_UNIT_BLOCK" val="0"/>
  <p:tag name="KSO_WM_UNIT_DEC_AREA_ID" val="d608924b861e4ab3b616f02a775aa888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ASSEMBLE_CHIP_INDEX" val="23f2fae9f7e24e8891bd441caf286e31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PRESET_TEXT" val="请输入文字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24561_5*l_h_a*1_1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BLOCK" val="0"/>
  <p:tag name="KSO_WM_UNIT_DEC_AREA_ID" val="95a64285f1d14e65938f75e5991e3d63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ASSEMBLE_CHIP_INDEX" val="23f2fae9f7e24e8891bd441caf286e31"/>
  <p:tag name="KSO_WM_UNIT_TEXT_FILL_FORE_SCHEMECOLOR_INDEX_BRIGHTNESS" val="0.15"/>
  <p:tag name="KSO_WM_UNIT_TEXT_FILL_FORE_SCHEMECOLOR_INDEX" val="13"/>
  <p:tag name="KSO_WM_UNIT_TEXT_FILL_TYPE" val="1"/>
  <p:tag name="KSO_WM_UNIT_VALUE" val="9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24561_5*l_h_i*1_1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BLOCK" val="0"/>
  <p:tag name="KSO_WM_UNIT_DEC_AREA_ID" val="9af42a9f3a2e4fdc8e7384a5437824ee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23f2fae9f7e24e8891bd441caf286e31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PRESET_TEXT" val="请输入文字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24561_5*l_h_a*1_2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BLOCK" val="0"/>
  <p:tag name="KSO_WM_UNIT_DEC_AREA_ID" val="b763473991bd4199bdab7433d7db8ac5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ASSEMBLE_CHIP_INDEX" val="23f2fae9f7e24e8891bd441caf286e31"/>
  <p:tag name="KSO_WM_UNIT_TEXT_FILL_FORE_SCHEMECOLOR_INDEX_BRIGHTNESS" val="0.15"/>
  <p:tag name="KSO_WM_UNIT_TEXT_FILL_FORE_SCHEMECOLOR_INDEX" val="13"/>
  <p:tag name="KSO_WM_UNIT_TEXT_FILL_TYPE" val="1"/>
  <p:tag name="KSO_WM_UNIT_VALUE" val="9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24561_5*l_h_i*1_2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BLOCK" val="0"/>
  <p:tag name="KSO_WM_UNIT_DEC_AREA_ID" val="88e7fa6bf7854392a93801693a3b18db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23f2fae9f7e24e8891bd441caf286e31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PRESET_TEXT" val="请输入文字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24561_5*l_h_a*1_3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BLOCK" val="0"/>
  <p:tag name="KSO_WM_UNIT_DEC_AREA_ID" val="8b17c491087441a2973c2340536d22eb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ASSEMBLE_CHIP_INDEX" val="23f2fae9f7e24e8891bd441caf286e31"/>
  <p:tag name="KSO_WM_UNIT_TEXT_FILL_FORE_SCHEMECOLOR_INDEX_BRIGHTNESS" val="0.15"/>
  <p:tag name="KSO_WM_UNIT_TEXT_FILL_FORE_SCHEMECOLOR_INDEX" val="13"/>
  <p:tag name="KSO_WM_UNIT_TEXT_FILL_TYPE" val="1"/>
  <p:tag name="KSO_WM_UNIT_VALUE" val="9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24561_5*l_h_i*1_3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BLOCK" val="0"/>
  <p:tag name="KSO_WM_UNIT_DEC_AREA_ID" val="a301acb5f0cf47b6ad8a6f5ac11300ad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23f2fae9f7e24e8891bd441caf286e31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PRESET_TEXT" val="请输入文字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24561_5*l_h_a*1_4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VALUE" val="9"/>
  <p:tag name="KSO_WM_UNIT_BLOCK" val="0"/>
  <p:tag name="KSO_WM_UNIT_DEC_AREA_ID" val="e0b59f38e3084823b9796f749ef780a4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ASSEMBLE_CHIP_INDEX" val="23f2fae9f7e24e8891bd441caf286e31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24561_5*l_h_i*1_4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BLOCK" val="0"/>
  <p:tag name="KSO_WM_UNIT_DEC_AREA_ID" val="fe896eb376234fa18bebb03b0fdc78df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23f2fae9f7e24e8891bd441caf286e31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PRESET_TEXT" val="请输入文字内容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24561_5*l_h_a*1_5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BLOCK" val="0"/>
  <p:tag name="KSO_WM_UNIT_DEC_AREA_ID" val="97ff211c2ddc478b963f2b6d8de1874b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ASSEMBLE_CHIP_INDEX" val="23f2fae9f7e24e8891bd441caf286e31"/>
  <p:tag name="KSO_WM_UNIT_TEXT_FILL_FORE_SCHEMECOLOR_INDEX_BRIGHTNESS" val="0.15"/>
  <p:tag name="KSO_WM_UNIT_TEXT_FILL_FORE_SCHEMECOLOR_INDEX" val="13"/>
  <p:tag name="KSO_WM_UNIT_TEXT_FILL_TYPE" val="1"/>
  <p:tag name="KSO_WM_UNIT_VALUE" val="9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8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24561_5*l_h_i*1_5_1"/>
  <p:tag name="KSO_WM_TEMPLATE_CATEGORY" val="custom"/>
  <p:tag name="KSO_WM_TEMPLATE_INDEX" val="20224561"/>
  <p:tag name="KSO_WM_UNIT_LAYERLEVEL" val="1_1_1"/>
  <p:tag name="KSO_WM_TAG_VERSION" val="1.0"/>
  <p:tag name="KSO_WM_BEAUTIFY_FLAG" val="#wm#"/>
  <p:tag name="KSO_WM_UNIT_BLOCK" val="0"/>
  <p:tag name="KSO_WM_UNIT_DEC_AREA_ID" val="8bdd8fb747fd45d8ac5cf23b963b9919"/>
  <p:tag name="KSO_WM_UNIT_IS_LAYOUT_DIAGRAM" val="1"/>
  <p:tag name="KSO_WM_CHIP_GROUPID" val="612dfb19eaa89fd2fb383658"/>
  <p:tag name="KSO_WM_CHIP_XID" val="612f810cc37455bdf62a96a3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23f2fae9f7e24e8891bd441caf286e31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322.07661417322834,&quot;left&quot;:140.9495275590551,&quot;top&quot;:166.45,&quot;width&quot;:729.200472440945}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24561"/>
  <p:tag name="KSO_WM_SLIDE_ID" val="custom20224561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SLIDE_LAYOUT" val="a_l"/>
  <p:tag name="KSO_WM_SLIDE_LAYOUT_CNT" val="1_1"/>
  <p:tag name="KSO_WM_CHIP_INFOS" val="{&quot;type&quot;:0,&quot;layout_type&quot;:&quot;1_NF_C_11&quot;,&quot;layout_feature&quot;:1,&quot;aspect_ratio&quot;:&quot;16:9&quot;,&quot;bg_feature&quot;:&quot;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4ad0701e630cfd8f115224"/>
  <p:tag name="KSO_WM_CHIP_FILLPROP" val="[[{&quot;text_align&quot;:&quot;cm&quot;,&quot;text_direction&quot;:&quot;horizontal&quot;,&quot;support_big_font&quot;:false,&quot;picture_toward&quot;:0,&quot;picture_dockside&quot;:[],&quot;fill_id&quot;:&quot;5bbe5392d47a4d1f8834cac5f7d22828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5bbe5392d47a4d1f8834cac5f7d22828&quot;,&quot;fill_align&quot;:&quot;c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5bbe5392d47a4d1f8834cac5f7d22828&quot;,&quot;fill_align&quot;:&quot;c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5bbe5392d47a4d1f8834cac5f7d22828&quot;,&quot;fill_align&quot;:&quot;c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5bbe5392d47a4d1f8834cac5f7d22828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5bbe5392d47a4d1f8834cac5f7d22828&quot;,&quot;fill_align&quot;:&quot;c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5bbe5392d47a4d1f8834cac5f7d22828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5bbe5392d47a4d1f8834cac5f7d22828&quot;,&quot;fill_align&quot;:&quot;cb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5bbe5392d47a4d1f8834cac5f7d22828&quot;,&quot;fill_align&quot;:&quot;cb&quot;,&quot;chip_types&quot;:[&quot;diagram&quot;,&quot;header&quot;]}]]"/>
  <p:tag name="KSO_WM_CHIP_DECFILLPROP" val="[]"/>
  <p:tag name="KSO_WM_CHIP_GROUPID" val="614ad0701e630cfd8f115223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e10fc37ec3138b1bb70982"/>
  <p:tag name="KSO_WM_TEMPLATE_ASSEMBLE_GROUPID" val="62e0acc07ec3138b1bb149a8"/>
</p:tagLst>
</file>

<file path=ppt/tags/tag182.xml><?xml version="1.0" encoding="utf-8"?>
<p:tagLst xmlns:p="http://schemas.openxmlformats.org/presentationml/2006/main">
  <p:tag name="KSO_WM_UNIT_DEFAULT_FONT" val="115;138;2"/>
  <p:tag name="KSO_WM_UNIT_BLOCK" val="0"/>
  <p:tag name="KSO_WM_UNIT_DEC_AREA_ID" val="a404988bad5c4da6a26086bb2508bde1"/>
  <p:tag name="KSO_WM_UNIT_PRESET_TEXT" val="01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4561_7*e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25cd3d0fa96911f219257c4"/>
  <p:tag name="KSO_WM_CHIP_XID" val="625cd3d0fa96911f219257c1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BLOCK" val="0"/>
  <p:tag name="KSO_WM_UNIT_DEC_AREA_ID" val="3d328b99b1d44a8896d5498ec8bde879"/>
  <p:tag name="KSO_WM_UNIT_DEFAULT_FONT" val="40;44;2"/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561_7*a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0"/>
  <p:tag name="KSO_WM_UNIT_DECORATE_INFO" val="{&quot;ReferentInfo&quot;:{&quot;Id&quot;:&quot;a404988bad5c4da6a26086bb2508bde1&quot;,&quot;X&quot;:{&quot;Pos&quot;:2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CHIP_GROUPID" val="625cd3d0fa96911f219257c4"/>
  <p:tag name="KSO_WM_CHIP_XID" val="625cd3d0fa96911f219257c1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561_7*i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57d0611b74f497eb5911356404f427b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25cd3d0fa96911f219257c4"/>
  <p:tag name="KSO_WM_CHIP_XID" val="625cd3d0fa96911f219257c1"/>
  <p:tag name="KSO_WM_UNIT_LINE_FORE_SCHEMECOLOR_INDEX_BRIGHTNESS" val="0"/>
  <p:tag name="KSO_WM_UNIT_LINE_FORE_SCHEMECOLOR_INDEX" val="13"/>
  <p:tag name="KSO_WM_UNIT_LINE_FILL_TYPE" val="2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24561"/>
  <p:tag name="KSO_WM_SLIDE_ID" val="custom20224561_7"/>
  <p:tag name="KSO_WM_TEMPLATE_SUBCATEGORY" val="21"/>
  <p:tag name="KSO_WM_TEMPLATE_MASTER_TYPE" val="1"/>
  <p:tag name="KSO_WM_TEMPLATE_COLOR_TYPE" val="1"/>
  <p:tag name="KSO_WM_SLIDE_ITEM_CNT" val="0"/>
  <p:tag name="KSO_WM_SLIDE_INDEX" val="7"/>
  <p:tag name="KSO_WM_TAG_VERSION" val="1.0"/>
  <p:tag name="KSO_WM_SLIDE_LAYOUT" val="a_e_f"/>
  <p:tag name="KSO_WM_SLIDE_LAYOUT_CNT" val="1_1_1"/>
  <p:tag name="KSO_WM_CHIP_INFOS" val="{&quot;type&quot;:0,&quot;layout_type&quot;:&quot;1_NF_C_2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4078d3dcef8fee32c292"/>
  <p:tag name="KSO_WM_CHIP_FILLPROP" val="[[{&quot;text_align&quot;:&quot;lm&quot;,&quot;text_direction&quot;:&quot;horizontal&quot;,&quot;support_big_font&quot;:false,&quot;picture_toward&quot;:0,&quot;picture_dockside&quot;:[],&quot;fill_id&quot;:&quot;2fb9763a0e634043b18d8602ad493d66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t&quot;,&quot;chip_types&quot;:[&quot;header&quot;]}]]"/>
  <p:tag name="KSO_WM_CHIP_DECFILLPROP" val="[]"/>
  <p:tag name="KSO_WM_CHIP_GROUPID" val="61514078d3dcef8fee32c291"/>
  <p:tag name="KSO_WM_SLIDE_LAYOUT_INFO" val="{&quot;id&quot;:&quot;2022-07-27T18:13:30&quot;,&quot;margin&quot;:{&quot;bottom&quot;:6.597842693328857,&quot;left&quot;:4.207025051116943,&quot;right&quot;:9.152668952941895,&quot;top&quot;:6.596045970916748},&quot;type&quot;:0}"/>
  <p:tag name="KSO_WM_SLIDE_BK_DARK_LIGHT" val="2"/>
  <p:tag name="KSO_WM_SLIDE_BACKGROUND_TYPE" val="general"/>
  <p:tag name="KSO_WM_SLIDE_SUPPORT_FEATURE_TYPE" val="0"/>
  <p:tag name="KSO_WM_SLIDE_TYPE" val="sectionTitle"/>
  <p:tag name="KSO_WM_CHIP_COLORING" val="1"/>
  <p:tag name="KSO_WM_SLIDE_SUBTYPE" val="pureTxt"/>
  <p:tag name="KSO_WM_TEMPLATE_ASSEMBLE_XID" val="62e10fc27ec3138b1bb70912"/>
  <p:tag name="KSO_WM_TEMPLATE_ASSEMBLE_GROUPID" val="62e0acc07ec3138b1bb149a8"/>
</p:tagLst>
</file>

<file path=ppt/tags/tag187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188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189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  <p:tag name="KSO_WM_SLIDE_BACKGROUND_TYPE" val="general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0.xml><?xml version="1.0" encoding="utf-8"?>
<p:tagLst xmlns:p="http://schemas.openxmlformats.org/presentationml/2006/main">
  <p:tag name="KSO_WM_DIAGRAM_VIRTUALLY_FRAME" val="{&quot;height&quot;:335,&quot;left&quot;:112.6,&quot;top&quot;:95.7,&quot;width&quot;:317.7}"/>
</p:tagLst>
</file>

<file path=ppt/tags/tag191.xml><?xml version="1.0" encoding="utf-8"?>
<p:tagLst xmlns:p="http://schemas.openxmlformats.org/presentationml/2006/main">
  <p:tag name="KSO_WM_DIAGRAM_VIRTUALLY_FRAME" val="{&quot;height&quot;:335,&quot;left&quot;:112.6,&quot;top&quot;:95.7,&quot;width&quot;:317.7}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DIAGRAM_VIRTUALLY_FRAME" val="{&quot;height&quot;:335,&quot;left&quot;:112.6,&quot;top&quot;:95.7,&quot;width&quot;:317.7}"/>
  <p:tag name="KSO_WM_UNIT_TEXT_FILL_FORE_SCHEMECOLOR_INDEX_BRIGHTNESS" val="0.35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DIAGRAM_VIRTUALLY_FRAME" val="{&quot;height&quot;:335,&quot;left&quot;:112.6,&quot;top&quot;:95.7,&quot;width&quot;:317.7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DIAGRAM_VIRTUALLY_FRAME" val="{&quot;height&quot;:335,&quot;left&quot;:112.6,&quot;top&quot;:95.7,&quot;width&quot;:317.7}"/>
</p:tagLst>
</file>

<file path=ppt/tags/tag195.xml><?xml version="1.0" encoding="utf-8"?>
<p:tagLst xmlns:p="http://schemas.openxmlformats.org/presentationml/2006/main">
  <p:tag name="KSO_WM_DIAGRAM_VIRTUALLY_FRAME" val="{&quot;height&quot;:335,&quot;left&quot;:112.6,&quot;top&quot;:95.7,&quot;width&quot;:317.7}"/>
  <p:tag name="KSO_WM_UNIT_TEXT_FILL_FORE_SCHEMECOLOR_INDEX_BRIGHTNESS" val="0.35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12*i*1"/>
  <p:tag name="KSO_WM_BEAUTIFY_FLAG" val="#wm#"/>
  <p:tag name="KSO_WM_TAG_VERSION" val="1.0"/>
  <p:tag name="KSO_WM_CHIP_GROUPID" val="62e0acc07ec3138b1bb149a8"/>
  <p:tag name="KSO_WM_CHIP_XID" val="62e0b1117ec3138b1bb1b632"/>
  <p:tag name="KSO_WM_UNIT_DEC_AREA_ID" val="850d23b720fe4281b8ab66b7820eff2a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0f5955dc1db4d11ae86cc1ba23b22ac"/>
</p:tagLst>
</file>

<file path=ppt/tags/tag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DIAGRAM_VIRTUALLY_FRAME" val="{&quot;height&quot;:335,&quot;left&quot;:112.6,&quot;top&quot;:95.7,&quot;width&quot;:317.7}"/>
</p:tagLst>
</file>

<file path=ppt/tags/tag202.xml><?xml version="1.0" encoding="utf-8"?>
<p:tagLst xmlns:p="http://schemas.openxmlformats.org/presentationml/2006/main">
  <p:tag name="KSO_WM_DIAGRAM_VIRTUALLY_FRAME" val="{&quot;height&quot;:335,&quot;left&quot;:112.6,&quot;top&quot;:95.7,&quot;width&quot;:317.7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3.xml><?xml version="1.0" encoding="utf-8"?>
<p:tagLst xmlns:p="http://schemas.openxmlformats.org/presentationml/2006/main">
  <p:tag name="KSO_WM_DIAGRAM_VIRTUALLY_FRAME" val="{&quot;height&quot;:335,&quot;left&quot;:112.6,&quot;top&quot;:95.7,&quot;width&quot;:317.7}"/>
  <p:tag name="KSO_WM_UNIT_TEXT_FILL_FORE_SCHEMECOLOR_INDEX_BRIGHTNESS" val="0.35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DIAGRAM_VIRTUALLY_FRAME" val="{&quot;height&quot;:335,&quot;left&quot;:112.6,&quot;top&quot;:95.7,&quot;width&quot;:317.7}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DIAGRAM_VIRTUALLY_FRAME" val="{&quot;height&quot;:335,&quot;left&quot;:112.6,&quot;top&quot;:95.7,&quot;width&quot;:317.7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SLIDE_ID" val="custom20222246_8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355.453*212.208"/>
  <p:tag name="KSO_WM_SLIDE_POSITION" val="532.501*250.341"/>
  <p:tag name="KSO_WM_TAG_VERSION" val="1.0"/>
  <p:tag name="KSO_WM_BEAUTIFY_FLAG" val="#wm#"/>
  <p:tag name="KSO_WM_TEMPLATE_CATEGORY" val="custom"/>
  <p:tag name="KSO_WM_TEMPLATE_INDEX" val="20222246"/>
  <p:tag name="KSO_WM_SLIDE_LAYOUT" val="a_b_d_h"/>
  <p:tag name="KSO_WM_SLIDE_LAYOUT_CNT" val="1_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0:18&quot;,&quot;maxSize&quot;:{&quot;size1&quot;:31.100000000000001},&quot;minSize&quot;:{&quot;size1&quot;:22.199999999999999},&quot;normalSize&quot;:{&quot;size1&quot;:27.455555555555556},&quot;subLayout&quot;:[{&quot;id&quot;:&quot;2021-04-01T15:20:18&quot;,&quot;margin&quot;:{&quot;bottom&quot;:0.21199998259544373,&quot;left&quot;:1.6929999589920044,&quot;right&quot;:1.6929999589920044,&quot;top&quot;:1.6929999589920044},&quot;type&quot;:0},{&quot;direction&quot;:1,&quot;id&quot;:&quot;2021-04-01T15:20:18&quot;,&quot;maxSize&quot;:{&quot;size1&quot;:54.999618530273438},&quot;minSize&quot;:{&quot;size1&quot;:37.499618530273438},&quot;normalSize&quot;:{&quot;size1&quot;:49.318368530273439},&quot;subLayout&quot;:[{&quot;id&quot;:&quot;2021-04-01T15:20:18&quot;,&quot;margin&quot;:{&quot;bottom&quot;:1.6929999589920044,&quot;left&quot;:1.6929999589920044,&quot;right&quot;:0.026000002399086952,&quot;top&quot;:0.84700000286102295},&quot;type&quot;:0},{&quot;id&quot;:&quot;2021-04-01T15:20:18&quot;,&quot;margin&quot;:{&quot;bottom&quot;:2.5399999618530273,&quot;left&quot;:2.0899999141693115,&quot;right&quot;:2.5399999618530273,&quot;top&quot;:1.6929999589920044},&quot;maxSize&quot;:{&quot;size1&quot;:39.211820614238732},&quot;minSize&quot;:{&quot;size1&quot;:23.31182061423873},&quot;normalSize&quot;:{&quot;size1&quot;:23.31182061423873},&quot;subLayout&quot;:[{&quot;id&quot;:&quot;2021-04-01T15:20:18&quot;,&quot;margin&quot;:{&quot;bottom&quot;:0.046930205076932907,&quot;left&quot;:2.0899999141693115,&quot;right&quot;:2.5399999618530273,&quot;top&quot;:1.6929999589920044},&quot;type&quot;:0},{&quot;id&quot;:&quot;2021-04-01T15:20:18&quot;,&quot;margin&quot;:{&quot;bottom&quot;:2.5399999618530273,&quot;left&quot;:2.0899999141693115,&quot;right&quot;:2.5399999618530273,&quot;top&quot;:0.14886131882667542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5d553136823a5e61fb"/>
  <p:tag name="KSO_WM_CHIP_FILLPROP" val="[[{&quot;text_align&quot;:&quot;ct&quot;,&quot;text_direction&quot;:&quot;horizontal&quot;,&quot;support_big_font&quot;:false,&quot;fill_id&quot;:&quot;9e13f604a4cd4933b423f11ffeaf62cd&quot;,&quot;fill_align&quot;:&quot;ct&quot;,&quot;chip_types&quot;:[&quot;header&quot;]},{&quot;text_align&quot;:&quot;lt&quot;,&quot;text_direction&quot;:&quot;horizontal&quot;,&quot;support_big_font&quot;:false,&quot;fill_id&quot;:&quot;0398df3de2d0497882544313f2f68174&quot;,&quot;fill_align&quot;:&quot;lt&quot;,&quot;chip_types&quot;:[&quot;text&quot;]},{&quot;text_align&quot;:&quot;lt&quot;,&quot;text_direction&quot;:&quot;horizontal&quot;,&quot;support_big_font&quot;:false,&quot;fill_id&quot;:&quot;648652be8e4d49cab3ee85f248dfcd3f&quot;,&quot;fill_align&quot;:&quot;cm&quot;,&quot;chip_types&quot;:[&quot;picture&quot;]}],[{&quot;text_align&quot;:&quot;ct&quot;,&quot;text_direction&quot;:&quot;horizontal&quot;,&quot;support_big_font&quot;:false,&quot;fill_id&quot;:&quot;9e13f604a4cd4933b423f11ffeaf62cd&quot;,&quot;fill_align&quot;:&quot;ct&quot;,&quot;chip_types&quot;:[&quot;header&quot;]},{&quot;text_align&quot;:&quot;lm&quot;,&quot;text_direction&quot;:&quot;horizontal&quot;,&quot;support_big_font&quot;:false,&quot;fill_id&quot;:&quot;0398df3de2d0497882544313f2f68174&quot;,&quot;fill_align&quot;:&quot;lm&quot;,&quot;chip_types&quot;:[&quot;picture&quot;]},{&quot;text_align&quot;:&quot;lm&quot;,&quot;text_direction&quot;:&quot;horizontal&quot;,&quot;support_big_font&quot;:false,&quot;fill_id&quot;:&quot;648652be8e4d49cab3ee85f248dfcd3f&quot;,&quot;fill_align&quot;:&quot;cm&quot;,&quot;chip_types&quot;:[&quot;text&quot;]}]]"/>
  <p:tag name="FIXED_XID_TMP" val="5f5ee1ca4d6848d78f644aed"/>
  <p:tag name="KSO_WM_CHIP_DECFILLPROP" val="[]"/>
  <p:tag name="KSO_WM_CHIP_GROUPID" val="5f5ee1ca4d6848d78f644aed"/>
  <p:tag name="KSO_WM_SLIDE_BACKGROUND_TYPE" val="general"/>
  <p:tag name="KSO_WM_SLIDE_SUPPORT_FEATURE_TYPE" val="0"/>
  <p:tag name="KSO_WM_TEMPLATE_ASSEMBLE_XID" val="60656ed74054ed1e2fb8007c"/>
  <p:tag name="KSO_WM_TEMPLATE_ASSEMBLE_GROUPID" val="60656ed74054ed1e2fb8007c"/>
  <p:tag name="KSO_WM_CHIP_COLORING" val="2"/>
</p:tagLst>
</file>

<file path=ppt/tags/tag207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208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209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  <p:tag name="KSO_WM_SLIDE_BACKGROUND_TYPE" val="general"/>
</p:tagLst>
</file>

<file path=ppt/tags/tag2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720_1*i*1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031f09c4cedb4b11b66eaad01eac555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0}"/>
  <p:tag name="KSO_WM_CHIP_GROUPID" val="5ef1707e5bb2a422ac9a2b53"/>
  <p:tag name="KSO_WM_CHIP_XID" val="5ef1707e5bb2a422ac9a2b5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43"/>
  <p:tag name="KSO_WM_TEMPLATE_ASSEMBLE_XID" val="60656e7d4054ed1e2fb7f9d0"/>
  <p:tag name="KSO_WM_TEMPLATE_ASSEMBLE_GROUPID" val="60656e7d4054ed1e2fb7f9d0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720_1*i*2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7d16a5fd8004a03af2e09f03448e1b9"/>
  <p:tag name="KSO_WM_UNIT_DECORATE_INFO" val="{&quot;ReferentInfo&quot;:{&quot;Id&quot;:&quot;slide&quot;,&quot;X&quot;:{&quot;Pos&quot;:0},&quot;Y&quot;:{&quot;Pos&quot;:1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1707e5bb2a422ac9a2b53"/>
  <p:tag name="KSO_WM_CHIP_XID" val="5ef1707e5bb2a422ac9a2b54"/>
  <p:tag name="KSO_WM_TEMPLATE_ASSEMBLE_XID" val="60656e7d4054ed1e2fb7f9d0"/>
  <p:tag name="KSO_WM_TEMPLATE_ASSEMBLE_GROUPID" val="60656e7d4054ed1e2fb7f9d0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720_1*i*3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8720_1*i*4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8720_1*i*5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8720_1*i*6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8720_1*i*7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8720_1*i*8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8720_1*i*9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SM_LIMIT_TYPE" val="2"/>
  <p:tag name="KSO_WM_CHIP_GROUPID" val="5ef1707e5bb2a422ac9a2b53"/>
  <p:tag name="KSO_WM_CHIP_XID" val="5ef1707e5bb2a422ac9a2b54"/>
  <p:tag name="KSO_WM_UNIT_LINE_FORE_SCHEMECOLOR_INDEX_BRIGHTNESS" val="0"/>
  <p:tag name="KSO_WM_UNIT_LINE_FORE_SCHEMECOLOR_INDEX" val="5"/>
  <p:tag name="KSO_WM_UNIT_LINE_FILL_TYPE" val="2"/>
  <p:tag name="KSO_WM_TEMPLATE_ASSEMBLE_XID" val="60656e7d4054ed1e2fb7f9d0"/>
  <p:tag name="KSO_WM_TEMPLATE_ASSEMBLE_GROUPID" val="60656e7d4054ed1e2fb7f9d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8720_1*i*10"/>
  <p:tag name="KSO_WM_TEMPLATE_CATEGORY" val="diagram"/>
  <p:tag name="KSO_WM_TEMPLATE_INDEX" val="2020872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18389f40d9bf4270820c1e08e07797b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5ab429e13014466a97d9197e6fb2b002&quot;,&quot;X&quot;:{&quot;Pos&quot;:1},&quot;Y&quot;:{&quot;Pos&quot;:1}},&quot;whChangeMode&quot;:0}"/>
  <p:tag name="KSO_WM_CHIP_GROUPID" val="5ef1707e5bb2a422ac9a2b53"/>
  <p:tag name="KSO_WM_CHIP_XID" val="5ef1707e5bb2a422ac9a2b54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720"/>
  <p:tag name="KSO_WM_TEMPLATE_ASSEMBLE_XID" val="60656e7d4054ed1e2fb7f9d0"/>
  <p:tag name="KSO_WM_TEMPLATE_ASSEMBLE_GROUPID" val="60656e7d4054ed1e2fb7f9d0"/>
</p:tagLst>
</file>

<file path=ppt/tags/tag2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765_2*l_h_i*1_1_1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7.32929133858266,&quot;left&quot;:95.97582677165354,&quot;top&quot;:172.8596062992126,&quot;width&quot;:781.4741732283464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8765_2*l_h_i*1_1_2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7.32929133858266,&quot;left&quot;:95.97582677165354,&quot;top&quot;:172.8596062992126,&quot;width&quot;:781.4741732283464}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765_2*l_h_i*1_2_1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7.32929133858266,&quot;left&quot;:95.97582677165354,&quot;top&quot;:172.8596062992126,&quot;width&quot;:781.4741732283464}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765_2*l_h_i*1_3_1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7.32929133858266,&quot;left&quot;:95.97582677165354,&quot;top&quot;:172.8596062992126,&quot;width&quot;:781.4741732283464}"/>
</p:tagLst>
</file>

<file path=ppt/tags/tag224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28765_2*l_h_f*1_1_1"/>
  <p:tag name="KSO_WM_TEMPLATE_CATEGORY" val="diagram"/>
  <p:tag name="KSO_WM_TEMPLATE_INDEX" val="20228765"/>
  <p:tag name="KSO_WM_UNIT_LAYERLEVEL" val="1_1_1"/>
  <p:tag name="KSO_WM_TAG_VERSION" val="1.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277.32929133858266,&quot;left&quot;:95.97582677165354,&quot;top&quot;:172.8596062992126,&quot;width&quot;:781.4741732283464}"/>
  <p:tag name="KSO_WM_UNIT_LINE_FORE_SCHEMECOLOR_INDEX_BRIGHTNESS" val="0"/>
  <p:tag name="KSO_WM_UNIT_LINE_FORE_SCHEMECOLOR_INDEX" val="5"/>
  <p:tag name="KSO_WM_UNIT_LINE_FILL_TYPE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8765_2*l_h_i*1_2_2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7.32929133858266,&quot;left&quot;:95.97582677165354,&quot;top&quot;:172.8596062992126,&quot;width&quot;:781.4741732283464}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8765_2*l_h_i*1_3_2"/>
  <p:tag name="KSO_WM_TEMPLATE_CATEGORY" val="diagram"/>
  <p:tag name="KSO_WM_TEMPLATE_INDEX" val="20228765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7.32929133858266,&quot;left&quot;:95.97582677165354,&quot;top&quot;:172.8596062992126,&quot;width&quot;:781.4741732283464}"/>
</p:tagLst>
</file>

<file path=ppt/tags/tag22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28765_2*l_h_f*1_2_1"/>
  <p:tag name="KSO_WM_TEMPLATE_CATEGORY" val="diagram"/>
  <p:tag name="KSO_WM_TEMPLATE_INDEX" val="20228765"/>
  <p:tag name="KSO_WM_UNIT_LAYERLEVEL" val="1_1_1"/>
  <p:tag name="KSO_WM_TAG_VERSION" val="1.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277.32929133858266,&quot;left&quot;:95.97582677165354,&quot;top&quot;:172.8596062992126,&quot;width&quot;:781.4741732283464}"/>
  <p:tag name="KSO_WM_UNIT_LINE_FORE_SCHEMECOLOR_INDEX_BRIGHTNESS" val="0"/>
  <p:tag name="KSO_WM_UNIT_LINE_FORE_SCHEMECOLOR_INDEX" val="5"/>
  <p:tag name="KSO_WM_UNIT_LINE_FILL_TYPE" val="2"/>
</p:tagLst>
</file>

<file path=ppt/tags/tag22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28765_2*l_h_f*1_3_1"/>
  <p:tag name="KSO_WM_TEMPLATE_CATEGORY" val="diagram"/>
  <p:tag name="KSO_WM_TEMPLATE_INDEX" val="20228765"/>
  <p:tag name="KSO_WM_UNIT_LAYERLEVEL" val="1_1_1"/>
  <p:tag name="KSO_WM_TAG_VERSION" val="1.0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277.32929133858266,&quot;left&quot;:95.97582677165354,&quot;top&quot;:172.8596062992126,&quot;width&quot;:781.4741732283464}"/>
  <p:tag name="KSO_WM_UNIT_LINE_FORE_SCHEMECOLOR_INDEX_BRIGHTNESS" val="0"/>
  <p:tag name="KSO_WM_UNIT_LINE_FORE_SCHEMECOLOR_INDEX" val="5"/>
  <p:tag name="KSO_WM_UNIT_LINE_FILL_TYPE" val="2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SLIDE_ID" val="diagram2020872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37*480"/>
  <p:tag name="KSO_WM_SLIDE_POSITION" val="22*0"/>
  <p:tag name="KSO_WM_TAG_VERSION" val="1.0"/>
  <p:tag name="KSO_WM_BEAUTIFY_FLAG" val="#wm#"/>
  <p:tag name="KSO_WM_TEMPLATE_CATEGORY" val="diagram"/>
  <p:tag name="KSO_WM_TEMPLATE_INDEX" val="20208720"/>
  <p:tag name="KSO_WM_SLIDE_LAYOUT" val="a_d"/>
  <p:tag name="KSO_WM_SLIDE_LAYOUT_CNT" val="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1707e5bb2a422ac9a2b54"/>
  <p:tag name="KSO_WM_CHIP_FILLPROP" val="[[{&quot;text_align&quot;:&quot;lm&quot;,&quot;text_direction&quot;:&quot;horizontal&quot;,&quot;support_big_font&quot;:true,&quot;fill_id&quot;:&quot;cbc5ad0736cf4eccbc3375f750b410a4&quot;,&quot;fill_align&quot;:&quot;lm&quot;,&quot;chip_types&quot;:[&quot;header&quot;]},{&quot;text_align&quot;:&quot;lm&quot;,&quot;text_direction&quot;:&quot;horizontal&quot;,&quot;support_big_font&quot;:true,&quot;fill_id&quot;:&quot;001301a16bfe4fee952b84fd55dd512d&quot;,&quot;fill_align&quot;:&quot;cm&quot;,&quot;chip_types&quot;:[&quot;text&quot;]}],[{&quot;text_align&quot;:&quot;lm&quot;,&quot;text_direction&quot;:&quot;horizontal&quot;,&quot;support_big_font&quot;:false,&quot;fill_id&quot;:&quot;cbc5ad0736cf4eccbc3375f750b410a4&quot;,&quot;fill_align&quot;:&quot;lm&quot;,&quot;chip_types&quot;:[&quot;header&quot;]},{&quot;text_align&quot;:&quot;cm&quot;,&quot;text_direction&quot;:&quot;horizontal&quot;,&quot;support_features&quot;:[&quot;collage&quot;],&quot;support_big_font&quot;:false,&quot;fill_id&quot;:&quot;001301a16bfe4fee952b84fd55dd512d&quot;,&quot;fill_align&quot;:&quot;cm&quot;,&quot;chip_types&quot;:[&quot;diagram&quot;,&quot;pictext&quot;,&quot;picture&quot;,&quot;chart&quot;,&quot;table&quot;,&quot;video&quot;]}]]"/>
  <p:tag name="FIXED_XID_TMP" val="5f5ee1ca4d6848d78f644aed"/>
  <p:tag name="KSO_WM_CHIP_DECFILLPROP" val="[]"/>
  <p:tag name="KSO_WM_CHIP_GROUPID" val="5ef1707e5bb2a422ac9a2b53"/>
  <p:tag name="KSO_WM_SLIDE_BACKGROUND_TYPE" val="general"/>
  <p:tag name="KSO_WM_SLIDE_SUPPORT_FEATURE_TYPE" val="1"/>
  <p:tag name="KSO_WM_TEMPLATE_ASSEMBLE_XID" val="60656e7d4054ed1e2fb7f9d0"/>
  <p:tag name="KSO_WM_TEMPLATE_ASSEMBLE_GROUPID" val="60656e7d4054ed1e2fb7f9d0"/>
  <p:tag name="KSO_WM_CHIP_COLORING" val="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49&quot;,&quot;maxSize&quot;:{&quot;size1&quot;:22.4},&quot;minSize&quot;:{&quot;size1&quot;:20},&quot;normalSize&quot;:{&quot;size1&quot;:20.00018518518518},&quot;subLayout&quot;:[{&quot;id&quot;:&quot;2021-04-01T15:01:49&quot;,&quot;margin&quot;:{&quot;bottom&quot;:0.02600000612437725,&quot;left&quot;:1.6929999589920044,&quot;right&quot;:8.043000221252441,&quot;top&quot;:1.6929999589920044},&quot;type&quot;:0},{&quot;id&quot;:&quot;2021-04-01T15:01:49&quot;,&quot;margin&quot;:{&quot;bottom&quot;:2.9629998207092285,&quot;left&quot;:3.38700008392334,&quot;right&quot;:3.385999917984009,&quot;top&quot;:2.0899999141693115},&quot;type&quot;:0}],&quot;type&quot;:0}"/>
  <p:tag name="KSO_WM_SLIDE_CAN_ADD_NAVIGATION" val="1"/>
</p:tagLst>
</file>

<file path=ppt/tags/tag234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235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236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  <p:tag name="KSO_WM_SLIDE_BACKGROUND_TYPE" val="general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3*i*1"/>
  <p:tag name="KSO_WM_BEAUTIFY_FLAG" val="#wm#"/>
  <p:tag name="KSO_WM_TAG_VERSION" val="1.0"/>
  <p:tag name="KSO_WM_CHIP_GROUPID" val="62e0acc07ec3138b1bb149a8"/>
  <p:tag name="KSO_WM_CHIP_XID" val="62e0b1117ec3138b1bb1b48b"/>
  <p:tag name="KSO_WM_UNIT_DEC_AREA_ID" val="b09ad0aac50046d09801d11c49668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de29319d7c345a68c86c8d20e462f32"/>
</p:tagLst>
</file>

<file path=ppt/tags/tag24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SLIDE_BACKGROUND_TYPE" val="general"/>
</p:tagLst>
</file>

<file path=ppt/tags/tag244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245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246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  <p:tag name="KSO_WM_SLIDE_BACKGROUND_TYPE" val="general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SLIDE_BACKGROUND_TYPE" val="general"/>
</p:tagLst>
</file>

<file path=ppt/tags/tag249.xml><?xml version="1.0" encoding="utf-8"?>
<p:tagLst xmlns:p="http://schemas.openxmlformats.org/presentationml/2006/main">
  <p:tag name="KSO_WM_UNIT_DEFAULT_FONT" val="115;138;2"/>
  <p:tag name="KSO_WM_UNIT_BLOCK" val="0"/>
  <p:tag name="KSO_WM_UNIT_DEC_AREA_ID" val="a404988bad5c4da6a26086bb2508bde1"/>
  <p:tag name="KSO_WM_UNIT_PRESET_TEXT" val="01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4561_7*e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25cd3d0fa96911f219257c4"/>
  <p:tag name="KSO_WM_CHIP_XID" val="625cd3d0fa96911f219257c1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25*i*1"/>
  <p:tag name="KSO_WM_BEAUTIFY_FLAG" val="#wm#"/>
  <p:tag name="KSO_WM_TAG_VERSION" val="1.0"/>
  <p:tag name="KSO_WM_CHIP_GROUPID" val="62e0acc07ec3138b1bb149a8"/>
  <p:tag name="KSO_WM_CHIP_XID" val="62e0b1117ec3138b1bb1b463"/>
  <p:tag name="KSO_WM_UNIT_DEC_AREA_ID" val="07f113429c0144bb8df39943e979c6e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9b5bdc7e27444e19b66508382466630"/>
</p:tagLst>
</file>

<file path=ppt/tags/tag250.xml><?xml version="1.0" encoding="utf-8"?>
<p:tagLst xmlns:p="http://schemas.openxmlformats.org/presentationml/2006/main">
  <p:tag name="KSO_WM_UNIT_BLOCK" val="0"/>
  <p:tag name="KSO_WM_UNIT_DEC_AREA_ID" val="3d328b99b1d44a8896d5498ec8bde879"/>
  <p:tag name="KSO_WM_UNIT_DEFAULT_FONT" val="40;44;2"/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561_7*a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0"/>
  <p:tag name="KSO_WM_UNIT_DECORATE_INFO" val="{&quot;ReferentInfo&quot;:{&quot;Id&quot;:&quot;a404988bad5c4da6a26086bb2508bde1&quot;,&quot;X&quot;:{&quot;Pos&quot;:2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CHIP_GROUPID" val="625cd3d0fa96911f219257c4"/>
  <p:tag name="KSO_WM_CHIP_XID" val="625cd3d0fa96911f219257c1"/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561_7*i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57d0611b74f497eb5911356404f427b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25cd3d0fa96911f219257c4"/>
  <p:tag name="KSO_WM_CHIP_XID" val="625cd3d0fa96911f219257c1"/>
  <p:tag name="KSO_WM_UNIT_LINE_FORE_SCHEMECOLOR_INDEX_BRIGHTNESS" val="0"/>
  <p:tag name="KSO_WM_UNIT_LINE_FORE_SCHEMECOLOR_INDEX" val="13"/>
  <p:tag name="KSO_WM_UNIT_LINE_FILL_TYPE" val="2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BEAUTIFY_FLAG" val="#wm#"/>
  <p:tag name="KSO_WM_TEMPLATE_CATEGORY" val="custom"/>
  <p:tag name="KSO_WM_TEMPLATE_INDEX" val="20224561"/>
  <p:tag name="KSO_WM_SLIDE_ID" val="custom20224561_7"/>
  <p:tag name="KSO_WM_TEMPLATE_SUBCATEGORY" val="21"/>
  <p:tag name="KSO_WM_TEMPLATE_MASTER_TYPE" val="1"/>
  <p:tag name="KSO_WM_TEMPLATE_COLOR_TYPE" val="1"/>
  <p:tag name="KSO_WM_SLIDE_ITEM_CNT" val="0"/>
  <p:tag name="KSO_WM_SLIDE_INDEX" val="7"/>
  <p:tag name="KSO_WM_TAG_VERSION" val="1.0"/>
  <p:tag name="KSO_WM_SLIDE_LAYOUT" val="a_e_f"/>
  <p:tag name="KSO_WM_SLIDE_LAYOUT_CNT" val="1_1_1"/>
  <p:tag name="KSO_WM_CHIP_INFOS" val="{&quot;type&quot;:0,&quot;layout_type&quot;:&quot;1_NF_C_2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4078d3dcef8fee32c292"/>
  <p:tag name="KSO_WM_CHIP_FILLPROP" val="[[{&quot;text_align&quot;:&quot;lm&quot;,&quot;text_direction&quot;:&quot;horizontal&quot;,&quot;support_big_font&quot;:false,&quot;picture_toward&quot;:0,&quot;picture_dockside&quot;:[],&quot;fill_id&quot;:&quot;2fb9763a0e634043b18d8602ad493d66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t&quot;,&quot;chip_types&quot;:[&quot;header&quot;]}]]"/>
  <p:tag name="KSO_WM_CHIP_DECFILLPROP" val="[]"/>
  <p:tag name="KSO_WM_CHIP_GROUPID" val="61514078d3dcef8fee32c291"/>
  <p:tag name="KSO_WM_SLIDE_LAYOUT_INFO" val="{&quot;id&quot;:&quot;2022-07-27T18:13:30&quot;,&quot;margin&quot;:{&quot;bottom&quot;:6.597842693328857,&quot;left&quot;:4.207025051116943,&quot;right&quot;:9.152668952941895,&quot;top&quot;:6.596045970916748},&quot;type&quot;:0}"/>
  <p:tag name="KSO_WM_SLIDE_BK_DARK_LIGHT" val="2"/>
  <p:tag name="KSO_WM_SLIDE_BACKGROUND_TYPE" val="general"/>
  <p:tag name="KSO_WM_SLIDE_SUPPORT_FEATURE_TYPE" val="0"/>
  <p:tag name="KSO_WM_SLIDE_TYPE" val="sectionTitle"/>
  <p:tag name="KSO_WM_CHIP_COLORING" val="1"/>
  <p:tag name="KSO_WM_SLIDE_SUBTYPE" val="pureTxt"/>
  <p:tag name="KSO_WM_TEMPLATE_ASSEMBLE_XID" val="62e10fc27ec3138b1bb70912"/>
  <p:tag name="KSO_WM_TEMPLATE_ASSEMBLE_GROUPID" val="62e0acc07ec3138b1bb149a8"/>
</p:tagLst>
</file>

<file path=ppt/tags/tag254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255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2224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1:35&quot;,&quot;maxSize&quot;:{&quot;size1&quot;:35.600000000000001},&quot;minSize&quot;:{&quot;size1&quot;:24.399999999999999},&quot;normalSize&quot;:{&quot;size1&quot;:24.399999999999999},&quot;subLayout&quot;:[{&quot;id&quot;:&quot;2021-04-01T15:21:35&quot;,&quot;margin&quot;:{&quot;bottom&quot;:1.0579999685287476,&quot;left&quot;:1.6929999589920044,&quot;right&quot;:1.6929999589920044,&quot;top&quot;:1.6929999589920044},&quot;type&quot;:0},{&quot;direction&quot;:1,&quot;id&quot;:&quot;2021-04-01T15:21:35&quot;,&quot;maxSize&quot;:{&quot;size1&quot;:48.799999999999997},&quot;minSize&quot;:{&quot;size1&quot;:28.699999999999999},&quot;normalSize&quot;:{&quot;size1&quot;:35},&quot;subLayout&quot;:[{&quot;id&quot;:&quot;2021-04-01T15:21:35&quot;,&quot;margin&quot;:{&quot;bottom&quot;:1.6929999589920044,&quot;left&quot;:1.6929999589920044,&quot;right&quot;:0,&quot;top&quot;:-1.0026547107633071e-15},&quot;type&quot;:0},{&quot;id&quot;:&quot;2021-04-01T15:21:35&quot;,&quot;margin&quot;:{&quot;bottom&quot;:1.6929999589920044,&quot;left&quot;:0.84700000286102295,&quot;right&quot;:1.6929999589920044,&quot;top&quot;:0},&quot;maxSize&quot;:{&quot;size1&quot;:26.511726946627974},&quot;minSize&quot;:{&quot;size1&quot;:10.611726946627968},&quot;normalSize&quot;:{&quot;size1&quot;:10.611726946627968},&quot;subLayout&quot;:[{&quot;id&quot;:&quot;2021-04-01T15:21:35&quot;,&quot;margin&quot;:{&quot;bottom&quot;:0.046929735690355301,&quot;left&quot;:0.84700000286102295,&quot;right&quot;:1.6929999589920044,&quot;top&quot;:0},&quot;type&quot;:0},{&quot;id&quot;:&quot;2021-04-01T15:21:35&quot;,&quot;margin&quot;:{&quot;bottom&quot;:1.6929999589920044,&quot;left&quot;:0.84700000286102295,&quot;right&quot;:1.6929999589920044,&quot;top&quot;:0.14886178076267242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65553136823a5e6259"/>
  <p:tag name="KSO_WM_CHIP_FILLPROP" val="[[{&quot;text_align&quot;:&quot;ct&quot;,&quot;text_direction&quot;:&quot;horizontal&quot;,&quot;support_big_font&quot;:false,&quot;fill_id&quot;:&quot;722accd572074b41a2d4cf8c733c9957&quot;,&quot;fill_align&quot;:&quot;ct&quot;,&quot;chip_types&quot;:[&quot;header&quot;]},{&quot;text_align&quot;:&quot;lt&quot;,&quot;text_direction&quot;:&quot;horizontal&quot;,&quot;support_big_font&quot;:false,&quot;fill_id&quot;:&quot;164c300f690d423ab1b6e3b65edb0bf9&quot;,&quot;fill_align&quot;:&quot;lt&quot;,&quot;chip_types&quot;:[&quot;text&quot;,&quot;picture&quot;,&quot;table&quot;]},{&quot;text_align&quot;:&quot;lt&quot;,&quot;text_direction&quot;:&quot;horizontal&quot;,&quot;support_features&quot;:[&quot;collage&quot;],&quot;support_big_font&quot;:false,&quot;fill_id&quot;:&quot;e836bed5e59843b5bc0179a1591ebf37&quot;,&quot;fill_align&quot;:&quot;lt&quot;,&quot;chip_types&quot;:[&quot;pictext&quot;,&quot;text&quot;,&quot;picture&quot;,&quot;chart&quot;,&quot;table&quot;,&quot;video&quot;]}]]"/>
  <p:tag name="KSO_WM_SLIDE_ID" val="custom20222246_10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551.953*312.704"/>
  <p:tag name="KSO_WM_SLIDE_POSITION" val="359.999*179.84"/>
  <p:tag name="KSO_WM_TAG_VERSION" val="1.0"/>
  <p:tag name="KSO_WM_SLIDE_LAYOUT" val="a_f_h"/>
  <p:tag name="KSO_WM_SLIDE_LAYOUT_CNT" val="1_1_1"/>
  <p:tag name="FIXED_XID_TMP" val="5f5ee1ca4d6848d78f644aed"/>
  <p:tag name="KSO_WM_CHIP_DECFILLPROP" val="[]"/>
  <p:tag name="KSO_WM_SLIDE_CAN_ADD_NAVIGATION" val="1"/>
  <p:tag name="KSO_WM_CHIP_GROUPID" val="5f5ee1ca4d6848d78f644aed"/>
  <p:tag name="KSO_WM_SLIDE_BACKGROUND_TYPE" val="general"/>
  <p:tag name="KSO_WM_SLIDE_SUPPORT_FEATURE_TYPE" val="0"/>
  <p:tag name="KSO_WM_TEMPLATE_ASSEMBLE_XID" val="60656ef24054ed1e2fb800f3"/>
  <p:tag name="KSO_WM_TEMPLATE_ASSEMBLE_GROUPID" val="60656ef24054ed1e2fb800f3"/>
  <p:tag name="KSO_WM_CHIP_COLORING" val="2"/>
</p:tagLst>
</file>

<file path=ppt/tags/tag258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259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26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4*i*1"/>
  <p:tag name="KSO_WM_BEAUTIFY_FLAG" val="#wm#"/>
  <p:tag name="KSO_WM_TAG_VERSION" val="1.0"/>
  <p:tag name="KSO_WM_CHIP_GROUPID" val="62e0acc07ec3138b1bb149a8"/>
  <p:tag name="KSO_WM_CHIP_XID" val="62e0b1117ec3138b1bb1b4cc"/>
  <p:tag name="KSO_WM_UNIT_DEC_AREA_ID" val="6ac063ccabdf427c9facaf3c8602a1bd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a61a181d61c4eeab4f2d6209ac5cd63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22224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1:35&quot;,&quot;maxSize&quot;:{&quot;size1&quot;:35.600000000000001},&quot;minSize&quot;:{&quot;size1&quot;:24.399999999999999},&quot;normalSize&quot;:{&quot;size1&quot;:24.399999999999999},&quot;subLayout&quot;:[{&quot;id&quot;:&quot;2021-04-01T15:21:35&quot;,&quot;margin&quot;:{&quot;bottom&quot;:1.0579999685287476,&quot;left&quot;:1.6929999589920044,&quot;right&quot;:1.6929999589920044,&quot;top&quot;:1.6929999589920044},&quot;type&quot;:0},{&quot;direction&quot;:1,&quot;id&quot;:&quot;2021-04-01T15:21:35&quot;,&quot;maxSize&quot;:{&quot;size1&quot;:48.799999999999997},&quot;minSize&quot;:{&quot;size1&quot;:28.699999999999999},&quot;normalSize&quot;:{&quot;size1&quot;:35},&quot;subLayout&quot;:[{&quot;id&quot;:&quot;2021-04-01T15:21:35&quot;,&quot;margin&quot;:{&quot;bottom&quot;:1.6929999589920044,&quot;left&quot;:1.6929999589920044,&quot;right&quot;:0,&quot;top&quot;:-1.0026547107633071e-15},&quot;type&quot;:0},{&quot;id&quot;:&quot;2021-04-01T15:21:35&quot;,&quot;margin&quot;:{&quot;bottom&quot;:1.6929999589920044,&quot;left&quot;:0.84700000286102295,&quot;right&quot;:1.6929999589920044,&quot;top&quot;:0},&quot;maxSize&quot;:{&quot;size1&quot;:26.511726946627974},&quot;minSize&quot;:{&quot;size1&quot;:10.611726946627968},&quot;normalSize&quot;:{&quot;size1&quot;:10.611726946627968},&quot;subLayout&quot;:[{&quot;id&quot;:&quot;2021-04-01T15:21:35&quot;,&quot;margin&quot;:{&quot;bottom&quot;:0.046929735690355301,&quot;left&quot;:0.84700000286102295,&quot;right&quot;:1.6929999589920044,&quot;top&quot;:0},&quot;type&quot;:0},{&quot;id&quot;:&quot;2021-04-01T15:21:35&quot;,&quot;margin&quot;:{&quot;bottom&quot;:1.6929999589920044,&quot;left&quot;:0.84700000286102295,&quot;right&quot;:1.6929999589920044,&quot;top&quot;:0.14886178076267242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65553136823a5e6259"/>
  <p:tag name="KSO_WM_CHIP_FILLPROP" val="[[{&quot;text_align&quot;:&quot;ct&quot;,&quot;text_direction&quot;:&quot;horizontal&quot;,&quot;support_big_font&quot;:false,&quot;fill_id&quot;:&quot;722accd572074b41a2d4cf8c733c9957&quot;,&quot;fill_align&quot;:&quot;ct&quot;,&quot;chip_types&quot;:[&quot;header&quot;]},{&quot;text_align&quot;:&quot;lt&quot;,&quot;text_direction&quot;:&quot;horizontal&quot;,&quot;support_big_font&quot;:false,&quot;fill_id&quot;:&quot;164c300f690d423ab1b6e3b65edb0bf9&quot;,&quot;fill_align&quot;:&quot;lt&quot;,&quot;chip_types&quot;:[&quot;text&quot;,&quot;picture&quot;,&quot;table&quot;]},{&quot;text_align&quot;:&quot;lt&quot;,&quot;text_direction&quot;:&quot;horizontal&quot;,&quot;support_features&quot;:[&quot;collage&quot;],&quot;support_big_font&quot;:false,&quot;fill_id&quot;:&quot;e836bed5e59843b5bc0179a1591ebf37&quot;,&quot;fill_align&quot;:&quot;lt&quot;,&quot;chip_types&quot;:[&quot;pictext&quot;,&quot;text&quot;,&quot;picture&quot;,&quot;chart&quot;,&quot;table&quot;,&quot;video&quot;]}]]"/>
  <p:tag name="KSO_WM_SLIDE_ID" val="custom20222246_10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551.953*312.704"/>
  <p:tag name="KSO_WM_SLIDE_POSITION" val="359.999*179.84"/>
  <p:tag name="KSO_WM_TAG_VERSION" val="1.0"/>
  <p:tag name="KSO_WM_SLIDE_LAYOUT" val="a_f_h"/>
  <p:tag name="KSO_WM_SLIDE_LAYOUT_CNT" val="1_1_1"/>
  <p:tag name="FIXED_XID_TMP" val="5f5ee1ca4d6848d78f644aed"/>
  <p:tag name="KSO_WM_CHIP_DECFILLPROP" val="[]"/>
  <p:tag name="KSO_WM_SLIDE_CAN_ADD_NAVIGATION" val="1"/>
  <p:tag name="KSO_WM_CHIP_GROUPID" val="5f5ee1ca4d6848d78f644aed"/>
  <p:tag name="KSO_WM_SLIDE_BACKGROUND_TYPE" val="general"/>
  <p:tag name="KSO_WM_SLIDE_SUPPORT_FEATURE_TYPE" val="0"/>
  <p:tag name="KSO_WM_TEMPLATE_ASSEMBLE_XID" val="60656ef24054ed1e2fb800f3"/>
  <p:tag name="KSO_WM_TEMPLATE_ASSEMBLE_GROUPID" val="60656ef24054ed1e2fb800f3"/>
  <p:tag name="KSO_WM_CHIP_COLORING" val="2"/>
</p:tagLst>
</file>

<file path=ppt/tags/tag262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263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264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  <p:tag name="KSO_WM_SLIDE_BACKGROUND_TYPE" val="general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2:53&quot;,&quot;maxSize&quot;:{&quot;size1&quot;:30.100000000000001},&quot;minSize&quot;:{&quot;size1&quot;:19.199999999999999},&quot;normalSize&quot;:{&quot;size1&quot;:23.5},&quot;subLayout&quot;:[{&quot;id&quot;:&quot;2021-04-01T15:22:53&quot;,&quot;margin&quot;:{&quot;bottom&quot;:0,&quot;left&quot;:1.6929999589920044,&quot;right&quot;:1.6929999589920044,&quot;top&quot;:1.6929999589920044},&quot;type&quot;:0},{&quot;direction&quot;:1,&quot;id&quot;:&quot;2021-04-01T15:22:53&quot;,&quot;maxSize&quot;:{&quot;size1&quot;:46.200000000000003},&quot;minSize&quot;:{&quot;size1&quot;:46.200000000000003},&quot;normalSize&quot;:{&quot;size1&quot;:46.200000000000003},&quot;subLayout&quot;:[{&quot;id&quot;:&quot;2021-04-01T15:22:53&quot;,&quot;maxSize&quot;:{&quot;size1&quot;:50.799999999999997},&quot;minSize&quot;:{&quot;size1&quot;:27.199999999999999},&quot;normalSize&quot;:{&quot;size1&quot;:42.100000000000001},&quot;subLayout&quot;:[{&quot;id&quot;:&quot;2021-04-01T15:22:53&quot;,&quot;margin&quot;:{&quot;bottom&quot;:0.026000002399086952,&quot;left&quot;:1.6929999589920044,&quot;right&quot;:0.3970000147819519,&quot;top&quot;:0.56400001049041748},&quot;type&quot;:0},{&quot;id&quot;:&quot;2021-04-01T15:22:53&quot;,&quot;margin&quot;:{&quot;bottom&quot;:1.6929999589920044,&quot;left&quot;:1.6929999589920044,&quot;right&quot;:0.3970000147819519,&quot;top&quot;:1.2699999809265137},&quot;type&quot;:0}],&quot;type&quot;:0},{&quot;id&quot;:&quot;2021-04-01T15:22:53&quot;,&quot;margin&quot;:{&quot;bottom&quot;:1.6929999589920044,&quot;left&quot;:0.44999998807907104,&quot;right&quot;:1.6929999589920044,&quot;top&quot;:0.56400001049041748}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5e553136823a5e6206"/>
  <p:tag name="KSO_WM_CHIP_FILLPROP" val="[[{&quot;text_align&quot;:&quot;ct&quot;,&quot;text_direction&quot;:&quot;horizontal&quot;,&quot;support_big_font&quot;:false,&quot;picture_toward&quot;:0,&quot;picture_dockside&quot;:[],&quot;fill_id&quot;:&quot;7a39578acadd46329410176d1f372671&quot;,&quot;fill_align&quot;:&quot;ct&quot;,&quot;chip_types&quot;:[&quot;header&quot;]},{&quot;text_align&quot;:&quot;lm&quot;,&quot;text_direction&quot;:&quot;horizontal&quot;,&quot;support_big_font&quot;:false,&quot;picture_toward&quot;:0,&quot;picture_dockside&quot;:[],&quot;fill_id&quot;:&quot;8109db5c7ad9429eb96688d8cfa83c03&quot;,&quot;fill_align&quot;:&quot;l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7e817252380e48a698a0429c2e4512eb&quot;,&quot;fill_align&quot;:&quot;lm&quot;,&quot;chip_types&quot;:[&quot;text&quot;,&quot;picture&quot;]},{&quot;text_align&quot;:&quot;lt&quot;,&quot;text_direction&quot;:&quot;horizontal&quot;,&quot;support_big_font&quot;:false,&quot;picture_toward&quot;:0,&quot;picture_dockside&quot;:[],&quot;fill_id&quot;:&quot;84d48626ba934c1da105ce5c40a172a2&quot;,&quot;fill_align&quot;:&quot;cm&quot;,&quot;chip_types&quot;:[&quot;picture&quot;]},{&quot;text_align&quot;:&quot;lt&quot;,&quot;text_direction&quot;:&quot;horizontal&quot;,&quot;support_big_font&quot;:false,&quot;picture_toward&quot;:0,&quot;picture_dockside&quot;:[],&quot;fill_id&quot;:&quot;183f625242c54457b94f30590651d46a&quot;,&quot;fill_align&quot;:&quot;cm&quot;,&quot;chip_types&quot;:[&quot;picture&quot;]}],[{&quot;text_align&quot;:&quot;ct&quot;,&quot;text_direction&quot;:&quot;horizontal&quot;,&quot;support_big_font&quot;:false,&quot;picture_toward&quot;:0,&quot;picture_dockside&quot;:[],&quot;fill_id&quot;:&quot;7a39578acadd46329410176d1f372671&quot;,&quot;fill_align&quot;:&quot;ct&quot;,&quot;chip_types&quot;:[&quot;header&quot;]},{&quot;text_align&quot;:&quot;lm&quot;,&quot;text_direction&quot;:&quot;horizontal&quot;,&quot;support_big_font&quot;:false,&quot;picture_toward&quot;:0,&quot;picture_dockside&quot;:[],&quot;fill_id&quot;:&quot;8109db5c7ad9429eb96688d8cfa83c03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7e817252380e48a698a0429c2e4512eb&quot;,&quot;fill_align&quot;:&quot;lm&quot;,&quot;chip_types&quot;:[&quot;picture&quot;]},{&quot;text_align&quot;:&quot;lt&quot;,&quot;text_direction&quot;:&quot;horizontal&quot;,&quot;support_big_font&quot;:false,&quot;picture_toward&quot;:0,&quot;picture_dockside&quot;:[],&quot;fill_id&quot;:&quot;84d48626ba934c1da105ce5c40a172a2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183f625242c54457b94f30590651d46a&quot;,&quot;fill_align&quot;:&quot;lt&quot;,&quot;chip_types&quot;:[&quot;text&quot;]}],[{&quot;text_align&quot;:&quot;ct&quot;,&quot;text_direction&quot;:&quot;horizontal&quot;,&quot;support_big_font&quot;:false,&quot;picture_toward&quot;:0,&quot;picture_dockside&quot;:[],&quot;fill_id&quot;:&quot;7a39578acadd46329410176d1f372671&quot;,&quot;fill_align&quot;:&quot;ct&quot;,&quot;chip_types&quot;:[&quot;header&quot;]},{&quot;text_align&quot;:&quot;lm&quot;,&quot;text_direction&quot;:&quot;horizontal&quot;,&quot;support_features&quot;:[&quot;collage&quot;],&quot;support_big_font&quot;:false,&quot;picture_toward&quot;:0,&quot;picture_dockside&quot;:[],&quot;fill_id&quot;:&quot;8109db5c7ad9429eb96688d8cfa83c03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7e817252380e48a698a0429c2e4512eb&quot;,&quot;fill_align&quot;:&quot;lm&quot;,&quot;chip_types&quot;:[&quot;text&quot;]},{&quot;text_align&quot;:&quot;lt&quot;,&quot;text_direction&quot;:&quot;horizontal&quot;,&quot;support_big_font&quot;:false,&quot;picture_toward&quot;:0,&quot;picture_dockside&quot;:[],&quot;fill_id&quot;:&quot;84d48626ba934c1da105ce5c40a172a2&quot;,&quot;fill_align&quot;:&quot;lt&quot;,&quot;chip_types&quot;:[&quot;text&quot;]},{&quot;text_align&quot;:&quot;lt&quot;,&quot;text_direction&quot;:&quot;horizontal&quot;,&quot;support_big_font&quot;:false,&quot;picture_toward&quot;:0,&quot;picture_dockside&quot;:[],&quot;fill_id&quot;:&quot;183f625242c54457b94f30590651d46a&quot;,&quot;fill_align&quot;:&quot;lt&quot;,&quot;chip_types&quot;:[&quot;text&quot;]}]]"/>
  <p:tag name="FIXED_XID_TMP" val="5f5ee1ca4d6848d78f644aed"/>
  <p:tag name="KSO_WM_SLIDE_ID" val="custom20222246_1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1"/>
  <p:tag name="KSO_WM_SLIDE_SIZE" val="864*432"/>
  <p:tag name="KSO_WM_SLIDE_POSITION" val="48*48"/>
  <p:tag name="KSO_WM_TAG_VERSION" val="1.0"/>
  <p:tag name="KSO_WM_BEAUTIFY_FLAG" val="#wm#"/>
  <p:tag name="KSO_WM_TEMPLATE_CATEGORY" val="custom"/>
  <p:tag name="KSO_WM_TEMPLATE_INDEX" val="20222246"/>
  <p:tag name="KSO_WM_SLIDE_LAYOUT" val="a_d_f"/>
  <p:tag name="KSO_WM_SLIDE_LAYOUT_CNT" val="1_2_2"/>
  <p:tag name="KSO_WM_CHIP_DECFILLPROP" val="[]"/>
  <p:tag name="KSO_WM_CHIP_GROUPID" val="5f5ee1ca4d6848d78f644aed"/>
  <p:tag name="KSO_WM_SLIDE_BACKGROUND_TYPE" val="general"/>
  <p:tag name="KSO_WM_SLIDE_SUPPORT_FEATURE_TYPE" val="0"/>
  <p:tag name="KSO_WM_TEMPLATE_ASSEMBLE_XID" val="60656ef64054ed1e2fb80169"/>
  <p:tag name="KSO_WM_TEMPLATE_ASSEMBLE_GROUPID" val="60656ef64054ed1e2fb80169"/>
  <p:tag name="KSO_WM_CHIP_COLORING" val="2"/>
</p:tagLst>
</file>

<file path=ppt/tags/tag27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26*i*1"/>
  <p:tag name="KSO_WM_BEAUTIFY_FLAG" val="#wm#"/>
  <p:tag name="KSO_WM_TAG_VERSION" val="1.0"/>
  <p:tag name="KSO_WM_CHIP_GROUPID" val="62e0acc07ec3138b1bb149a8"/>
  <p:tag name="KSO_WM_CHIP_XID" val="62e0b1117ec3138b1bb1b467"/>
  <p:tag name="KSO_WM_UNIT_DEC_AREA_ID" val="da483fefa6ce46d789fae1e229ce29bb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fe585c0e3034664a97b26ec09c046d6"/>
</p:tagLst>
</file>

<file path=ppt/tags/tag270.xml><?xml version="1.0" encoding="utf-8"?>
<p:tagLst xmlns:p="http://schemas.openxmlformats.org/presentationml/2006/main">
  <p:tag name="KSO_WM_UNIT_DEFAULT_FONT" val="115;138;2"/>
  <p:tag name="KSO_WM_UNIT_BLOCK" val="0"/>
  <p:tag name="KSO_WM_UNIT_DEC_AREA_ID" val="a404988bad5c4da6a26086bb2508bde1"/>
  <p:tag name="KSO_WM_UNIT_PRESET_TEXT" val="01"/>
  <p:tag name="KSO_WM_UNIT_NOCLEAR" val="0"/>
  <p:tag name="KSO_WM_UNIT_VALUE" val="2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4561_7*e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25cd3d0fa96911f219257c4"/>
  <p:tag name="KSO_WM_CHIP_XID" val="625cd3d0fa96911f219257c1"/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KSO_WM_UNIT_BLOCK" val="0"/>
  <p:tag name="KSO_WM_UNIT_DEC_AREA_ID" val="3d328b99b1d44a8896d5498ec8bde879"/>
  <p:tag name="KSO_WM_UNIT_DEFAULT_FONT" val="40;44;2"/>
  <p:tag name="KSO_WM_UNIT_ISCONTENTSTITLE" val="0"/>
  <p:tag name="KSO_WM_UNIT_ISNUMDGMTITLE" val="0"/>
  <p:tag name="KSO_WM_UNIT_PRESET_TEXT" val="单击此处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561_7*a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0"/>
  <p:tag name="KSO_WM_UNIT_DECORATE_INFO" val="{&quot;ReferentInfo&quot;:{&quot;Id&quot;:&quot;a404988bad5c4da6a26086bb2508bde1&quot;,&quot;X&quot;:{&quot;Pos&quot;:2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CHIP_GROUPID" val="625cd3d0fa96911f219257c4"/>
  <p:tag name="KSO_WM_CHIP_XID" val="625cd3d0fa96911f219257c1"/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561_7*i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857d0611b74f497eb5911356404f427b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625cd3d0fa96911f219257c4"/>
  <p:tag name="KSO_WM_CHIP_XID" val="625cd3d0fa96911f219257c1"/>
  <p:tag name="KSO_WM_UNIT_LINE_FORE_SCHEMECOLOR_INDEX_BRIGHTNESS" val="0"/>
  <p:tag name="KSO_WM_UNIT_LINE_FORE_SCHEMECOLOR_INDEX" val="13"/>
  <p:tag name="KSO_WM_UNIT_LINE_FILL_TYPE" val="2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BEAUTIFY_FLAG" val="#wm#"/>
  <p:tag name="KSO_WM_TEMPLATE_CATEGORY" val="custom"/>
  <p:tag name="KSO_WM_TEMPLATE_INDEX" val="20224561"/>
  <p:tag name="KSO_WM_SLIDE_ID" val="custom20224561_7"/>
  <p:tag name="KSO_WM_TEMPLATE_SUBCATEGORY" val="21"/>
  <p:tag name="KSO_WM_TEMPLATE_MASTER_TYPE" val="1"/>
  <p:tag name="KSO_WM_TEMPLATE_COLOR_TYPE" val="1"/>
  <p:tag name="KSO_WM_SLIDE_ITEM_CNT" val="0"/>
  <p:tag name="KSO_WM_SLIDE_INDEX" val="7"/>
  <p:tag name="KSO_WM_TAG_VERSION" val="1.0"/>
  <p:tag name="KSO_WM_SLIDE_LAYOUT" val="a_e_f"/>
  <p:tag name="KSO_WM_SLIDE_LAYOUT_CNT" val="1_1_1"/>
  <p:tag name="KSO_WM_CHIP_INFOS" val="{&quot;type&quot;:0,&quot;layout_type&quot;:&quot;1_NF_C_2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4078d3dcef8fee32c292"/>
  <p:tag name="KSO_WM_CHIP_FILLPROP" val="[[{&quot;text_align&quot;:&quot;lm&quot;,&quot;text_direction&quot;:&quot;horizontal&quot;,&quot;support_big_font&quot;:false,&quot;picture_toward&quot;:0,&quot;picture_dockside&quot;:[],&quot;fill_id&quot;:&quot;2fb9763a0e634043b18d8602ad493d66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t&quot;,&quot;chip_types&quot;:[&quot;header&quot;]}]]"/>
  <p:tag name="KSO_WM_CHIP_DECFILLPROP" val="[]"/>
  <p:tag name="KSO_WM_CHIP_GROUPID" val="61514078d3dcef8fee32c291"/>
  <p:tag name="KSO_WM_SLIDE_LAYOUT_INFO" val="{&quot;id&quot;:&quot;2022-07-27T18:13:30&quot;,&quot;margin&quot;:{&quot;bottom&quot;:6.597842693328857,&quot;left&quot;:4.207025051116943,&quot;right&quot;:9.152668952941895,&quot;top&quot;:6.596045970916748},&quot;type&quot;:0}"/>
  <p:tag name="KSO_WM_SLIDE_BK_DARK_LIGHT" val="2"/>
  <p:tag name="KSO_WM_SLIDE_BACKGROUND_TYPE" val="general"/>
  <p:tag name="KSO_WM_SLIDE_SUPPORT_FEATURE_TYPE" val="0"/>
  <p:tag name="KSO_WM_SLIDE_TYPE" val="sectionTitle"/>
  <p:tag name="KSO_WM_CHIP_COLORING" val="1"/>
  <p:tag name="KSO_WM_SLIDE_SUBTYPE" val="pureTxt"/>
  <p:tag name="KSO_WM_TEMPLATE_ASSEMBLE_XID" val="62e10fc27ec3138b1bb70912"/>
  <p:tag name="KSO_WM_TEMPLATE_ASSEMBLE_GROUPID" val="62e0acc07ec3138b1bb149a8"/>
</p:tagLst>
</file>

<file path=ppt/tags/tag275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276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277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  <p:tag name="KSO_WM_SLIDE_BACKGROUND_TYPE" val="general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SLIDE_ID" val="custom20222246_12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2"/>
  <p:tag name="KSO_WM_SLIDE_SIZE" val="864*407"/>
  <p:tag name="KSO_WM_SLIDE_POSITION" val="48*48"/>
  <p:tag name="KSO_WM_TAG_VERSION" val="1.0"/>
  <p:tag name="KSO_WM_BEAUTIFY_FLAG" val="#wm#"/>
  <p:tag name="KSO_WM_TEMPLATE_CATEGORY" val="custom"/>
  <p:tag name="KSO_WM_TEMPLATE_INDEX" val="20222246"/>
  <p:tag name="KSO_WM_SLIDE_LAYOUT" val="a_b_f"/>
  <p:tag name="KSO_WM_SLIDE_LAYOUT_CNT" val="1_1_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9:10&quot;,&quot;maxSize&quot;:{&quot;size1&quot;:30},&quot;minSize&quot;:{&quot;size1&quot;:18.899999999999999},&quot;normalSize&quot;:{&quot;size1&quot;:29.133333333333333},&quot;subLayout&quot;:[{&quot;id&quot;:&quot;2021-04-01T16:19:10&quot;,&quot;margin&quot;:{&quot;bottom&quot;:0,&quot;left&quot;:1.6929999589920044,&quot;right&quot;:1.6929999589920044,&quot;top&quot;:1.6929999589920044},&quot;type&quot;:0},{&quot;id&quot;:&quot;2021-04-01T16:19:10&quot;,&quot;maxSize&quot;:{&quot;size1&quot;:47.799999999999997},&quot;minSize&quot;:{&quot;size1&quot;:33.299999999999997},&quot;normalSize&quot;:{&quot;size1&quot;:47.360263729847205},&quot;subLayout&quot;:[{&quot;id&quot;:&quot;2021-04-01T16:19:10&quot;,&quot;margin&quot;:{&quot;bottom&quot;:0.026000002399086952,&quot;left&quot;:6.7729997634887695,&quot;right&quot;:6.7729997634887695,&quot;top&quot;:1.9049999713897705},&quot;type&quot;:0},{&quot;id&quot;:&quot;2021-04-01T16:19:10&quot;,&quot;margin&quot;:{&quot;bottom&quot;:2.5399999618530273,&quot;left&quot;:6.7729997634887695,&quot;right&quot;:6.7379999160766602,&quot;top&quot;:1.2699999809265137},&quot;type&quot;:0}]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cddd3d4d383dce34165fd3"/>
  <p:tag name="KSO_WM_CHIP_FILLPROP" val="[[{&quot;text_align&quot;:&quot;ct&quot;,&quot;text_direction&quot;:&quot;horizontal&quot;,&quot;support_big_font&quot;:false,&quot;picture_toward&quot;:0,&quot;picture_dockside&quot;:[],&quot;fill_id&quot;:&quot;fe414adfeefe4aa4adc8e314faa3e0fb&quot;,&quot;fill_align&quot;:&quot;ct&quot;,&quot;chip_types&quot;:[&quot;header&quot;]},{&quot;text_align&quot;:&quot;lm&quot;,&quot;text_direction&quot;:&quot;horizontal&quot;,&quot;support_big_font&quot;:false,&quot;picture_toward&quot;:0,&quot;picture_dockside&quot;:[],&quot;fill_id&quot;:&quot;2e0fd45758584208a53a950dd1d05fe6&quot;,&quot;fill_align&quot;:&quot;cm&quot;,&quot;chip_types&quot;:[&quot;text&quot;]},{&quot;text_align&quot;:&quot;lm&quot;,&quot;text_direction&quot;:&quot;horizontal&quot;,&quot;support_big_font&quot;:false,&quot;picture_toward&quot;:0,&quot;picture_dockside&quot;:[],&quot;fill_id&quot;:&quot;cf53492862984fec80bf7d55bd74824c&quot;,&quot;fill_align&quot;:&quot;cm&quot;,&quot;chip_types&quot;:[&quot;text&quot;,&quot;picture&quot;]}],[{&quot;text_align&quot;:&quot;ct&quot;,&quot;text_direction&quot;:&quot;horizontal&quot;,&quot;support_big_font&quot;:false,&quot;picture_toward&quot;:0,&quot;picture_dockside&quot;:[],&quot;fill_id&quot;:&quot;fe414adfeefe4aa4adc8e314faa3e0fb&quot;,&quot;fill_align&quot;:&quot;ct&quot;,&quot;chip_types&quot;:[&quot;header&quot;]},{&quot;text_align&quot;:&quot;lm&quot;,&quot;text_direction&quot;:&quot;horizontal&quot;,&quot;support_big_font&quot;:false,&quot;picture_toward&quot;:0,&quot;picture_dockside&quot;:[],&quot;fill_id&quot;:&quot;2e0fd45758584208a53a950dd1d05fe6&quot;,&quot;fill_align&quot;:&quot;cm&quot;,&quot;chip_types&quot;:[&quot;picture&quot;]},{&quot;text_align&quot;:&quot;lm&quot;,&quot;text_direction&quot;:&quot;horizontal&quot;,&quot;support_big_font&quot;:false,&quot;picture_toward&quot;:0,&quot;picture_dockside&quot;:[],&quot;fill_id&quot;:&quot;cf53492862984fec80bf7d55bd74824c&quot;,&quot;fill_align&quot;:&quot;cm&quot;,&quot;chip_types&quot;:[&quot;text&quot;]}]]"/>
  <p:tag name="KSO_WM_CHIP_DECFILLPROP" val="[]"/>
  <p:tag name="KSO_WM_CHIP_GROUPID" val="5f5ee1ca4d6848d78f644aed"/>
  <p:tag name="KSO_WM_SLIDE_BACKGROUND_TYPE" val="general"/>
  <p:tag name="KSO_WM_SLIDE_SUPPORT_FEATURE_TYPE" val="0"/>
  <p:tag name="KSO_WM_TEMPLATE_ASSEMBLE_XID" val="606570794054ed1e2fb815df"/>
  <p:tag name="KSO_WM_TEMPLATE_ASSEMBLE_GROUPID" val="606570794054ed1e2fb815df"/>
  <p:tag name="KSO_WM_CHIP_COLORING" val="2"/>
</p:tagLst>
</file>

<file path=ppt/tags/tag2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80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281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2224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1:35&quot;,&quot;maxSize&quot;:{&quot;size1&quot;:35.600000000000001},&quot;minSize&quot;:{&quot;size1&quot;:24.399999999999999},&quot;normalSize&quot;:{&quot;size1&quot;:24.399999999999999},&quot;subLayout&quot;:[{&quot;id&quot;:&quot;2021-04-01T15:21:35&quot;,&quot;margin&quot;:{&quot;bottom&quot;:1.0579999685287476,&quot;left&quot;:1.6929999589920044,&quot;right&quot;:1.6929999589920044,&quot;top&quot;:1.6929999589920044},&quot;type&quot;:0},{&quot;direction&quot;:1,&quot;id&quot;:&quot;2021-04-01T15:21:35&quot;,&quot;maxSize&quot;:{&quot;size1&quot;:48.799999999999997},&quot;minSize&quot;:{&quot;size1&quot;:28.699999999999999},&quot;normalSize&quot;:{&quot;size1&quot;:35},&quot;subLayout&quot;:[{&quot;id&quot;:&quot;2021-04-01T15:21:35&quot;,&quot;margin&quot;:{&quot;bottom&quot;:1.6929999589920044,&quot;left&quot;:1.6929999589920044,&quot;right&quot;:0,&quot;top&quot;:-1.0026547107633071e-15},&quot;type&quot;:0},{&quot;id&quot;:&quot;2021-04-01T15:21:35&quot;,&quot;margin&quot;:{&quot;bottom&quot;:1.6929999589920044,&quot;left&quot;:0.84700000286102295,&quot;right&quot;:1.6929999589920044,&quot;top&quot;:0},&quot;maxSize&quot;:{&quot;size1&quot;:26.511726946627974},&quot;minSize&quot;:{&quot;size1&quot;:10.611726946627968},&quot;normalSize&quot;:{&quot;size1&quot;:10.611726946627968},&quot;subLayout&quot;:[{&quot;id&quot;:&quot;2021-04-01T15:21:35&quot;,&quot;margin&quot;:{&quot;bottom&quot;:0.046929735690355301,&quot;left&quot;:0.84700000286102295,&quot;right&quot;:1.6929999589920044,&quot;top&quot;:0},&quot;type&quot;:0},{&quot;id&quot;:&quot;2021-04-01T15:21:35&quot;,&quot;margin&quot;:{&quot;bottom&quot;:1.6929999589920044,&quot;left&quot;:0.84700000286102295,&quot;right&quot;:1.6929999589920044,&quot;top&quot;:0.14886178076267242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65553136823a5e6259"/>
  <p:tag name="KSO_WM_CHIP_FILLPROP" val="[[{&quot;text_align&quot;:&quot;ct&quot;,&quot;text_direction&quot;:&quot;horizontal&quot;,&quot;support_big_font&quot;:false,&quot;fill_id&quot;:&quot;722accd572074b41a2d4cf8c733c9957&quot;,&quot;fill_align&quot;:&quot;ct&quot;,&quot;chip_types&quot;:[&quot;header&quot;]},{&quot;text_align&quot;:&quot;lt&quot;,&quot;text_direction&quot;:&quot;horizontal&quot;,&quot;support_big_font&quot;:false,&quot;fill_id&quot;:&quot;164c300f690d423ab1b6e3b65edb0bf9&quot;,&quot;fill_align&quot;:&quot;lt&quot;,&quot;chip_types&quot;:[&quot;text&quot;,&quot;picture&quot;,&quot;table&quot;]},{&quot;text_align&quot;:&quot;lt&quot;,&quot;text_direction&quot;:&quot;horizontal&quot;,&quot;support_features&quot;:[&quot;collage&quot;],&quot;support_big_font&quot;:false,&quot;fill_id&quot;:&quot;e836bed5e59843b5bc0179a1591ebf37&quot;,&quot;fill_align&quot;:&quot;lt&quot;,&quot;chip_types&quot;:[&quot;pictext&quot;,&quot;text&quot;,&quot;picture&quot;,&quot;chart&quot;,&quot;table&quot;,&quot;video&quot;]}]]"/>
  <p:tag name="KSO_WM_SLIDE_ID" val="custom20222246_10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551.953*312.704"/>
  <p:tag name="KSO_WM_SLIDE_POSITION" val="359.999*179.84"/>
  <p:tag name="KSO_WM_TAG_VERSION" val="1.0"/>
  <p:tag name="KSO_WM_SLIDE_LAYOUT" val="a_f_h"/>
  <p:tag name="KSO_WM_SLIDE_LAYOUT_CNT" val="1_1_1"/>
  <p:tag name="FIXED_XID_TMP" val="5f5ee1ca4d6848d78f644aed"/>
  <p:tag name="KSO_WM_CHIP_DECFILLPROP" val="[]"/>
  <p:tag name="KSO_WM_SLIDE_CAN_ADD_NAVIGATION" val="1"/>
  <p:tag name="KSO_WM_CHIP_GROUPID" val="5f5ee1ca4d6848d78f644aed"/>
  <p:tag name="KSO_WM_SLIDE_BACKGROUND_TYPE" val="general"/>
  <p:tag name="KSO_WM_SLIDE_SUPPORT_FEATURE_TYPE" val="0"/>
  <p:tag name="KSO_WM_TEMPLATE_ASSEMBLE_XID" val="60656ef24054ed1e2fb800f3"/>
  <p:tag name="KSO_WM_TEMPLATE_ASSEMBLE_GROUPID" val="60656ef24054ed1e2fb800f3"/>
  <p:tag name="KSO_WM_CHIP_COLORING" val="2"/>
</p:tagLst>
</file>

<file path=ppt/tags/tag284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285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DIAGRAM_VIRTUALLY_FRAME" val="{&quot;height&quot;:376.7,&quot;left&quot;:26.55,&quot;top&quot;:68.7,&quot;width&quot;:739.65}"/>
</p:tagLst>
</file>

<file path=ppt/tags/tag2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57_2*n_h_h_f*1_2_1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57_2*n_h_h_a*1_2_1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57_2*n_h_h_f*1_2_3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57_2*n_h_h_a*1_2_3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57_2*n_h_h_f*1_2_2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57_2*n_h_h_a*1_2_2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2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1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2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3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15*i*1"/>
  <p:tag name="KSO_WM_BEAUTIFY_FLAG" val="#wm#"/>
  <p:tag name="KSO_WM_TAG_VERSION" val="1.0"/>
  <p:tag name="KSO_WM_CHIP_GROUPID" val="62e0acc07ec3138b1bb149a8"/>
  <p:tag name="KSO_WM_CHIP_XID" val="62e0b1117ec3138b1bb1b682"/>
  <p:tag name="KSO_WM_UNIT_DEC_AREA_ID" val="81c3b226a780440393db309354481355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8e969081f9b49e9b8c3116a50a6d264"/>
</p:tagLst>
</file>

<file path=ppt/tags/tag3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h_x*1_2_1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3*73"/>
  <p:tag name="KSO_WM_UNIT_TYPE" val="n_h_h_x"/>
  <p:tag name="KSO_WM_UNIT_INDEX" val="1_2_1_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h_x*1_2_3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4*69"/>
  <p:tag name="KSO_WM_UNIT_TYPE" val="n_h_h_x"/>
  <p:tag name="KSO_WM_UNIT_INDEX" val="1_2_3_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h_x*1_2_2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3*73"/>
  <p:tag name="KSO_WM_UNIT_TYPE" val="n_h_h_x"/>
  <p:tag name="KSO_WM_UNIT_INDEX" val="1_2_2_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03.xml><?xml version="1.0" encoding="utf-8"?>
<p:tagLst xmlns:p="http://schemas.openxmlformats.org/presentationml/2006/main">
  <p:tag name="KSO_WM_DIAGRAM_VIRTUALLY_FRAME" val="{&quot;height&quot;:376.7,&quot;left&quot;:26.55,&quot;top&quot;:68.7,&quot;width&quot;:739.65}"/>
</p:tagLst>
</file>

<file path=ppt/tags/tag3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i*1_1_1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4900000095367431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3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i*1_1_2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306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0957_2*n_h_i*1_1_4"/>
  <p:tag name="KSO_WM_TEMPLATE_CATEGORY" val="diagram"/>
  <p:tag name="KSO_WM_TEMPLATE_INDEX" val="20230957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.5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3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i*1_1_3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0957_2*n_h_a*1_1_1"/>
  <p:tag name="KSO_WM_TEMPLATE_CATEGORY" val="diagram"/>
  <p:tag name="KSO_WM_TEMPLATE_INDEX" val="202309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x*1_1_1"/>
  <p:tag name="KSO_WM_TEMPLATE_CATEGORY" val="diagram"/>
  <p:tag name="KSO_WM_TEMPLATE_INDEX" val="202309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11*120"/>
  <p:tag name="KSO_WM_UNIT_TYPE" val="n_h_x"/>
  <p:tag name="KSO_WM_UNIT_INDEX" val="1_1_1"/>
  <p:tag name="KSO_WM_DIAGRAM_MAX_ITEMCNT" val="6"/>
  <p:tag name="KSO_WM_DIAGRAM_MIN_ITEMCNT" val="2"/>
  <p:tag name="KSO_WM_DIAGRAM_VIRTUALLY_FRAME" val="{&quot;height&quot;:376.7,&quot;left&quot;:26.55,&quot;top&quot;:68.7,&quot;width&quot;:739.6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31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</p:tagLst>
</file>

<file path=ppt/tags/tag310.xml><?xml version="1.0" encoding="utf-8"?>
<p:tagLst xmlns:p="http://schemas.openxmlformats.org/presentationml/2006/main">
  <p:tag name="KSO_WM_BEAUTIFY_FLAG" val="#wm#"/>
  <p:tag name="KSO_WM_TEMPLATE_CATEGORY" val="custom"/>
  <p:tag name="KSO_WM_TEMPLATE_INDEX" val="2022224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1:35&quot;,&quot;maxSize&quot;:{&quot;size1&quot;:35.600000000000001},&quot;minSize&quot;:{&quot;size1&quot;:24.399999999999999},&quot;normalSize&quot;:{&quot;size1&quot;:24.399999999999999},&quot;subLayout&quot;:[{&quot;id&quot;:&quot;2021-04-01T15:21:35&quot;,&quot;margin&quot;:{&quot;bottom&quot;:1.0579999685287476,&quot;left&quot;:1.6929999589920044,&quot;right&quot;:1.6929999589920044,&quot;top&quot;:1.6929999589920044},&quot;type&quot;:0},{&quot;direction&quot;:1,&quot;id&quot;:&quot;2021-04-01T15:21:35&quot;,&quot;maxSize&quot;:{&quot;size1&quot;:48.799999999999997},&quot;minSize&quot;:{&quot;size1&quot;:28.699999999999999},&quot;normalSize&quot;:{&quot;size1&quot;:35},&quot;subLayout&quot;:[{&quot;id&quot;:&quot;2021-04-01T15:21:35&quot;,&quot;margin&quot;:{&quot;bottom&quot;:1.6929999589920044,&quot;left&quot;:1.6929999589920044,&quot;right&quot;:0,&quot;top&quot;:-1.0026547107633071e-15},&quot;type&quot;:0},{&quot;id&quot;:&quot;2021-04-01T15:21:35&quot;,&quot;margin&quot;:{&quot;bottom&quot;:1.6929999589920044,&quot;left&quot;:0.84700000286102295,&quot;right&quot;:1.6929999589920044,&quot;top&quot;:0},&quot;maxSize&quot;:{&quot;size1&quot;:26.511726946627974},&quot;minSize&quot;:{&quot;size1&quot;:10.611726946627968},&quot;normalSize&quot;:{&quot;size1&quot;:10.611726946627968},&quot;subLayout&quot;:[{&quot;id&quot;:&quot;2021-04-01T15:21:35&quot;,&quot;margin&quot;:{&quot;bottom&quot;:0.046929735690355301,&quot;left&quot;:0.84700000286102295,&quot;right&quot;:1.6929999589920044,&quot;top&quot;:0},&quot;type&quot;:0},{&quot;id&quot;:&quot;2021-04-01T15:21:35&quot;,&quot;margin&quot;:{&quot;bottom&quot;:1.6929999589920044,&quot;left&quot;:0.84700000286102295,&quot;right&quot;:1.6929999589920044,&quot;top&quot;:0.14886178076267242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65553136823a5e6259"/>
  <p:tag name="KSO_WM_CHIP_FILLPROP" val="[[{&quot;text_align&quot;:&quot;ct&quot;,&quot;text_direction&quot;:&quot;horizontal&quot;,&quot;support_big_font&quot;:false,&quot;fill_id&quot;:&quot;722accd572074b41a2d4cf8c733c9957&quot;,&quot;fill_align&quot;:&quot;ct&quot;,&quot;chip_types&quot;:[&quot;header&quot;]},{&quot;text_align&quot;:&quot;lt&quot;,&quot;text_direction&quot;:&quot;horizontal&quot;,&quot;support_big_font&quot;:false,&quot;fill_id&quot;:&quot;164c300f690d423ab1b6e3b65edb0bf9&quot;,&quot;fill_align&quot;:&quot;lt&quot;,&quot;chip_types&quot;:[&quot;text&quot;,&quot;picture&quot;,&quot;table&quot;]},{&quot;text_align&quot;:&quot;lt&quot;,&quot;text_direction&quot;:&quot;horizontal&quot;,&quot;support_features&quot;:[&quot;collage&quot;],&quot;support_big_font&quot;:false,&quot;fill_id&quot;:&quot;e836bed5e59843b5bc0179a1591ebf37&quot;,&quot;fill_align&quot;:&quot;lt&quot;,&quot;chip_types&quot;:[&quot;pictext&quot;,&quot;text&quot;,&quot;picture&quot;,&quot;chart&quot;,&quot;table&quot;,&quot;video&quot;]}]]"/>
  <p:tag name="KSO_WM_SLIDE_ID" val="custom20222246_10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551.953*312.704"/>
  <p:tag name="KSO_WM_SLIDE_POSITION" val="359.999*179.84"/>
  <p:tag name="KSO_WM_TAG_VERSION" val="1.0"/>
  <p:tag name="KSO_WM_SLIDE_LAYOUT" val="a_f_h"/>
  <p:tag name="KSO_WM_SLIDE_LAYOUT_CNT" val="1_1_1"/>
  <p:tag name="FIXED_XID_TMP" val="5f5ee1ca4d6848d78f644aed"/>
  <p:tag name="KSO_WM_CHIP_DECFILLPROP" val="[]"/>
  <p:tag name="KSO_WM_SLIDE_CAN_ADD_NAVIGATION" val="1"/>
  <p:tag name="KSO_WM_CHIP_GROUPID" val="5f5ee1ca4d6848d78f644aed"/>
  <p:tag name="KSO_WM_SLIDE_BACKGROUND_TYPE" val="general"/>
  <p:tag name="KSO_WM_SLIDE_SUPPORT_FEATURE_TYPE" val="0"/>
  <p:tag name="KSO_WM_TEMPLATE_ASSEMBLE_XID" val="60656ef24054ed1e2fb800f3"/>
  <p:tag name="KSO_WM_TEMPLATE_ASSEMBLE_GROUPID" val="60656ef24054ed1e2fb800f3"/>
  <p:tag name="KSO_WM_CHIP_COLORING" val="2"/>
  <p:tag name="KSO_WM_SLIDE_ANIMATION_ID" val="3167240"/>
  <p:tag name="KSO_WM_SLIDE_ANIMATION_TYPE" val="1_3_2_3"/>
</p:tagLst>
</file>

<file path=ppt/tags/tag311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312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3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BEAUTIFY_FLAG" val="#wm#"/>
  <p:tag name="KSO_WM_TEMPLATE_CATEGORY" val="custom"/>
  <p:tag name="KSO_WM_TEMPLATE_INDEX" val="2022224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1:35&quot;,&quot;maxSize&quot;:{&quot;size1&quot;:35.600000000000001},&quot;minSize&quot;:{&quot;size1&quot;:24.399999999999999},&quot;normalSize&quot;:{&quot;size1&quot;:24.399999999999999},&quot;subLayout&quot;:[{&quot;id&quot;:&quot;2021-04-01T15:21:35&quot;,&quot;margin&quot;:{&quot;bottom&quot;:1.0579999685287476,&quot;left&quot;:1.6929999589920044,&quot;right&quot;:1.6929999589920044,&quot;top&quot;:1.6929999589920044},&quot;type&quot;:0},{&quot;direction&quot;:1,&quot;id&quot;:&quot;2021-04-01T15:21:35&quot;,&quot;maxSize&quot;:{&quot;size1&quot;:48.799999999999997},&quot;minSize&quot;:{&quot;size1&quot;:28.699999999999999},&quot;normalSize&quot;:{&quot;size1&quot;:35},&quot;subLayout&quot;:[{&quot;id&quot;:&quot;2021-04-01T15:21:35&quot;,&quot;margin&quot;:{&quot;bottom&quot;:1.6929999589920044,&quot;left&quot;:1.6929999589920044,&quot;right&quot;:0,&quot;top&quot;:-1.0026547107633071e-15},&quot;type&quot;:0},{&quot;id&quot;:&quot;2021-04-01T15:21:35&quot;,&quot;margin&quot;:{&quot;bottom&quot;:1.6929999589920044,&quot;left&quot;:0.84700000286102295,&quot;right&quot;:1.6929999589920044,&quot;top&quot;:0},&quot;maxSize&quot;:{&quot;size1&quot;:26.511726946627974},&quot;minSize&quot;:{&quot;size1&quot;:10.611726946627968},&quot;normalSize&quot;:{&quot;size1&quot;:10.611726946627968},&quot;subLayout&quot;:[{&quot;id&quot;:&quot;2021-04-01T15:21:35&quot;,&quot;margin&quot;:{&quot;bottom&quot;:0.046929735690355301,&quot;left&quot;:0.84700000286102295,&quot;right&quot;:1.6929999589920044,&quot;top&quot;:0},&quot;type&quot;:0},{&quot;id&quot;:&quot;2021-04-01T15:21:35&quot;,&quot;margin&quot;:{&quot;bottom&quot;:1.6929999589920044,&quot;left&quot;:0.84700000286102295,&quot;right&quot;:1.6929999589920044,&quot;top&quot;:0.14886178076267242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65553136823a5e6259"/>
  <p:tag name="KSO_WM_CHIP_FILLPROP" val="[[{&quot;text_align&quot;:&quot;ct&quot;,&quot;text_direction&quot;:&quot;horizontal&quot;,&quot;support_big_font&quot;:false,&quot;fill_id&quot;:&quot;722accd572074b41a2d4cf8c733c9957&quot;,&quot;fill_align&quot;:&quot;ct&quot;,&quot;chip_types&quot;:[&quot;header&quot;]},{&quot;text_align&quot;:&quot;lt&quot;,&quot;text_direction&quot;:&quot;horizontal&quot;,&quot;support_big_font&quot;:false,&quot;fill_id&quot;:&quot;164c300f690d423ab1b6e3b65edb0bf9&quot;,&quot;fill_align&quot;:&quot;lt&quot;,&quot;chip_types&quot;:[&quot;text&quot;,&quot;picture&quot;,&quot;table&quot;]},{&quot;text_align&quot;:&quot;lt&quot;,&quot;text_direction&quot;:&quot;horizontal&quot;,&quot;support_features&quot;:[&quot;collage&quot;],&quot;support_big_font&quot;:false,&quot;fill_id&quot;:&quot;e836bed5e59843b5bc0179a1591ebf37&quot;,&quot;fill_align&quot;:&quot;lt&quot;,&quot;chip_types&quot;:[&quot;pictext&quot;,&quot;text&quot;,&quot;picture&quot;,&quot;chart&quot;,&quot;table&quot;,&quot;video&quot;]}]]"/>
  <p:tag name="KSO_WM_SLIDE_ID" val="custom20222246_10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551.953*312.704"/>
  <p:tag name="KSO_WM_SLIDE_POSITION" val="359.999*179.84"/>
  <p:tag name="KSO_WM_TAG_VERSION" val="1.0"/>
  <p:tag name="KSO_WM_SLIDE_LAYOUT" val="a_f_h"/>
  <p:tag name="KSO_WM_SLIDE_LAYOUT_CNT" val="1_1_1"/>
  <p:tag name="FIXED_XID_TMP" val="5f5ee1ca4d6848d78f644aed"/>
  <p:tag name="KSO_WM_CHIP_DECFILLPROP" val="[]"/>
  <p:tag name="KSO_WM_SLIDE_CAN_ADD_NAVIGATION" val="1"/>
  <p:tag name="KSO_WM_CHIP_GROUPID" val="5f5ee1ca4d6848d78f644aed"/>
  <p:tag name="KSO_WM_SLIDE_BACKGROUND_TYPE" val="general"/>
  <p:tag name="KSO_WM_SLIDE_SUPPORT_FEATURE_TYPE" val="0"/>
  <p:tag name="KSO_WM_TEMPLATE_ASSEMBLE_XID" val="60656ef24054ed1e2fb800f3"/>
  <p:tag name="KSO_WM_TEMPLATE_ASSEMBLE_GROUPID" val="60656ef24054ed1e2fb800f3"/>
  <p:tag name="KSO_WM_CHIP_COLORING" val="2"/>
</p:tagLst>
</file>

<file path=ppt/tags/tag315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316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3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BEAUTIFY_FLAG" val="#wm#"/>
  <p:tag name="KSO_WM_TEMPLATE_CATEGORY" val="custom"/>
  <p:tag name="KSO_WM_TEMPLATE_INDEX" val="20222246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1:35&quot;,&quot;maxSize&quot;:{&quot;size1&quot;:35.600000000000001},&quot;minSize&quot;:{&quot;size1&quot;:24.399999999999999},&quot;normalSize&quot;:{&quot;size1&quot;:24.399999999999999},&quot;subLayout&quot;:[{&quot;id&quot;:&quot;2021-04-01T15:21:35&quot;,&quot;margin&quot;:{&quot;bottom&quot;:1.0579999685287476,&quot;left&quot;:1.6929999589920044,&quot;right&quot;:1.6929999589920044,&quot;top&quot;:1.6929999589920044},&quot;type&quot;:0},{&quot;direction&quot;:1,&quot;id&quot;:&quot;2021-04-01T15:21:35&quot;,&quot;maxSize&quot;:{&quot;size1&quot;:48.799999999999997},&quot;minSize&quot;:{&quot;size1&quot;:28.699999999999999},&quot;normalSize&quot;:{&quot;size1&quot;:35},&quot;subLayout&quot;:[{&quot;id&quot;:&quot;2021-04-01T15:21:35&quot;,&quot;margin&quot;:{&quot;bottom&quot;:1.6929999589920044,&quot;left&quot;:1.6929999589920044,&quot;right&quot;:0,&quot;top&quot;:-1.0026547107633071e-15},&quot;type&quot;:0},{&quot;id&quot;:&quot;2021-04-01T15:21:35&quot;,&quot;margin&quot;:{&quot;bottom&quot;:1.6929999589920044,&quot;left&quot;:0.84700000286102295,&quot;right&quot;:1.6929999589920044,&quot;top&quot;:0},&quot;maxSize&quot;:{&quot;size1&quot;:26.511726946627974},&quot;minSize&quot;:{&quot;size1&quot;:10.611726946627968},&quot;normalSize&quot;:{&quot;size1&quot;:10.611726946627968},&quot;subLayout&quot;:[{&quot;id&quot;:&quot;2021-04-01T15:21:35&quot;,&quot;margin&quot;:{&quot;bottom&quot;:0.046929735690355301,&quot;left&quot;:0.84700000286102295,&quot;right&quot;:1.6929999589920044,&quot;top&quot;:0},&quot;type&quot;:0},{&quot;id&quot;:&quot;2021-04-01T15:21:35&quot;,&quot;margin&quot;:{&quot;bottom&quot;:1.6929999589920044,&quot;left&quot;:0.84700000286102295,&quot;right&quot;:1.6929999589920044,&quot;top&quot;:0.14886178076267242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65553136823a5e6259"/>
  <p:tag name="KSO_WM_CHIP_FILLPROP" val="[[{&quot;text_align&quot;:&quot;ct&quot;,&quot;text_direction&quot;:&quot;horizontal&quot;,&quot;support_big_font&quot;:false,&quot;fill_id&quot;:&quot;722accd572074b41a2d4cf8c733c9957&quot;,&quot;fill_align&quot;:&quot;ct&quot;,&quot;chip_types&quot;:[&quot;header&quot;]},{&quot;text_align&quot;:&quot;lt&quot;,&quot;text_direction&quot;:&quot;horizontal&quot;,&quot;support_big_font&quot;:false,&quot;fill_id&quot;:&quot;164c300f690d423ab1b6e3b65edb0bf9&quot;,&quot;fill_align&quot;:&quot;lt&quot;,&quot;chip_types&quot;:[&quot;text&quot;,&quot;picture&quot;,&quot;table&quot;]},{&quot;text_align&quot;:&quot;lt&quot;,&quot;text_direction&quot;:&quot;horizontal&quot;,&quot;support_features&quot;:[&quot;collage&quot;],&quot;support_big_font&quot;:false,&quot;fill_id&quot;:&quot;e836bed5e59843b5bc0179a1591ebf37&quot;,&quot;fill_align&quot;:&quot;lt&quot;,&quot;chip_types&quot;:[&quot;pictext&quot;,&quot;text&quot;,&quot;picture&quot;,&quot;chart&quot;,&quot;table&quot;,&quot;video&quot;]}]]"/>
  <p:tag name="KSO_WM_SLIDE_ID" val="custom20222246_10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0"/>
  <p:tag name="KSO_WM_SLIDE_SIZE" val="551.953*312.704"/>
  <p:tag name="KSO_WM_SLIDE_POSITION" val="359.999*179.84"/>
  <p:tag name="KSO_WM_TAG_VERSION" val="1.0"/>
  <p:tag name="KSO_WM_SLIDE_LAYOUT" val="a_f_h"/>
  <p:tag name="KSO_WM_SLIDE_LAYOUT_CNT" val="1_1_1"/>
  <p:tag name="FIXED_XID_TMP" val="5f5ee1ca4d6848d78f644aed"/>
  <p:tag name="KSO_WM_CHIP_DECFILLPROP" val="[]"/>
  <p:tag name="KSO_WM_SLIDE_CAN_ADD_NAVIGATION" val="1"/>
  <p:tag name="KSO_WM_CHIP_GROUPID" val="5f5ee1ca4d6848d78f644aed"/>
  <p:tag name="KSO_WM_SLIDE_BACKGROUND_TYPE" val="general"/>
  <p:tag name="KSO_WM_SLIDE_SUPPORT_FEATURE_TYPE" val="0"/>
  <p:tag name="KSO_WM_TEMPLATE_ASSEMBLE_XID" val="60656ef24054ed1e2fb800f3"/>
  <p:tag name="KSO_WM_TEMPLATE_ASSEMBLE_GROUPID" val="60656ef24054ed1e2fb800f3"/>
  <p:tag name="KSO_WM_CHIP_COLORING" val="2"/>
</p:tagLst>
</file>

<file path=ppt/tags/tag319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32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</p:tagLst>
</file>

<file path=ppt/tags/tag320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321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  <p:tag name="KSO_WM_SLIDE_BACKGROUND_TYPE" val="general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SLIDE_ID" val="custom20222246_13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3"/>
  <p:tag name="KSO_WM_SLIDE_SIZE" val="395.955*288.704"/>
  <p:tag name="KSO_WM_SLIDE_POSITION" val="492.004*191.841"/>
  <p:tag name="KSO_WM_TAG_VERSION" val="1.0"/>
  <p:tag name="KSO_WM_BEAUTIFY_FLAG" val="#wm#"/>
  <p:tag name="KSO_WM_TEMPLATE_CATEGORY" val="custom"/>
  <p:tag name="KSO_WM_TEMPLATE_INDEX" val="20222246"/>
  <p:tag name="KSO_WM_SLIDE_LAYOUT" val="a_d_h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,&quot;color_series&quot;:[&quot;红色&quot;,&quot;橙色&quot;,&quot;黄色&quot;,&quot;绿色&quot;,&quot;蓝色&quot;,&quot;紫色&quot;,&quot;通用&quot;]},&quot;slide_type&quot;:[&quot;text&quot;]}"/>
  <p:tag name="KSO_WM_CHIP_XID" val="5f700be5747e3ea6e292911a"/>
  <p:tag name="KSO_WM_CHIP_FILLPROP" val="[[{&quot;text_align&quot;:&quot;cm&quot;,&quot;text_direction&quot;:&quot;horizontal&quot;,&quot;support_big_font&quot;:false,&quot;picture_toward&quot;:0,&quot;picture_dockside&quot;:[],&quot;fill_id&quot;:&quot;d385c6d2b68f439ea484d6f6172a1376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a26ce57a8f5740cf9edacae880a363f9&quot;,&quot;fill_align&quot;:&quot;r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f05e266d48d546719784fd8f5aa550a7&quot;,&quot;fill_align&quot;:&quot;lm&quot;,&quot;chip_types&quot;:[&quot;picture&quot;]}],[{&quot;text_align&quot;:&quot;cm&quot;,&quot;text_direction&quot;:&quot;horizontal&quot;,&quot;support_big_font&quot;:false,&quot;picture_toward&quot;:0,&quot;picture_dockside&quot;:[],&quot;fill_id&quot;:&quot;d385c6d2b68f439ea484d6f6172a1376&quot;,&quot;fill_align&quot;:&quot;cm&quot;,&quot;chip_types&quot;:[&quot;header&quot;]},{&quot;text_align&quot;:&quot;lm&quot;,&quot;text_direction&quot;:&quot;horizontal&quot;,&quot;support_big_font&quot;:false,&quot;picture_toward&quot;:0,&quot;picture_dockside&quot;:[],&quot;fill_id&quot;:&quot;a26ce57a8f5740cf9edacae880a363f9&quot;,&quot;fill_align&quot;:&quot;rm&quot;,&quot;chip_types&quot;:[&quot;picture&quot;]},{&quot;text_align&quot;:&quot;lm&quot;,&quot;text_direction&quot;:&quot;horizontal&quot;,&quot;support_big_font&quot;:false,&quot;picture_toward&quot;:0,&quot;picture_dockside&quot;:[],&quot;fill_id&quot;:&quot;f05e266d48d546719784fd8f5aa550a7&quot;,&quot;fill_align&quot;:&quot;lm&quot;,&quot;chip_types&quot;:[&quot;text&quot;]}],[{&quot;text_align&quot;:&quot;lm&quot;,&quot;text_direction&quot;:&quot;horizontal&quot;,&quot;support_big_font&quot;:false,&quot;picture_toward&quot;:0,&quot;picture_dockside&quot;:[],&quot;fill_id&quot;:&quot;d385c6d2b68f439ea484d6f6172a1376&quot;,&quot;fill_align&quot;:&quot;lm&quot;,&quot;chip_types&quot;:[&quot;text&quot;]},{&quot;text_align&quot;:&quot;lm&quot;,&quot;text_direction&quot;:&quot;horizontal&quot;,&quot;support_big_font&quot;:false,&quot;picture_toward&quot;:0,&quot;picture_dockside&quot;:[],&quot;fill_id&quot;:&quot;a26ce57a8f5740cf9edacae880a363f9&quot;,&quot;fill_align&quot;:&quot;lm&quot;,&quot;chip_types&quot;:[&quot;picture&quot;]},{&quot;text_align&quot;:&quot;lm&quot;,&quot;text_direction&quot;:&quot;horizontal&quot;,&quot;support_big_font&quot;:false,&quot;picture_toward&quot;:0,&quot;picture_dockside&quot;:[],&quot;fill_id&quot;:&quot;f05e266d48d546719784fd8f5aa550a7&quot;,&quot;fill_align&quot;:&quot;lm&quot;,&quot;chip_types&quot;:[&quot;text&quot;,&quot;picture&quot;]}]]"/>
  <p:tag name="KSO_WM_CHIP_DECFILLPROP" val="[]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9:24&quot;,&quot;maxSize&quot;:{&quot;size1&quot;:26.699999999999999},&quot;minSize&quot;:{&quot;size1&quot;:22.100000000000001},&quot;normalSize&quot;:{&quot;size1&quot;:22.100000000000001},&quot;subLayout&quot;:[{&quot;id&quot;:&quot;2021-04-01T16:19:24&quot;,&quot;margin&quot;:{&quot;bottom&quot;:0.42300000786781311,&quot;left&quot;:2.5399999618530273,&quot;right&quot;:2.5399999618530273,&quot;top&quot;:1.6929999589920044},&quot;type&quot;:0},{&quot;direction&quot;:1,&quot;id&quot;:&quot;2021-04-01T16:19:24&quot;,&quot;maxSize&quot;:{&quot;size1&quot;:63.799999999999997},&quot;minSize&quot;:{&quot;size1&quot;:33.799999999999997},&quot;normalSize&quot;:{&quot;size1&quot;:48.799999999999997},&quot;subLayout&quot;:[{&quot;id&quot;:&quot;2021-04-01T16:19:24&quot;,&quot;margin&quot;:{&quot;bottom&quot;:1.6929999589920044,&quot;left&quot;:2.5399999618530273,&quot;right&quot;:0,&quot;top&quot;:0.42300000786781311},&quot;type&quot;:0},{&quot;id&quot;:&quot;2021-04-01T16:19:24&quot;,&quot;margin&quot;:{&quot;bottom&quot;:1.6929999589920044,&quot;left&quot;:0.81999999284744263,&quot;right&quot;:2.5399999618530273,&quot;top&quot;:0.42300000786781311},&quot;maxSize&quot;:{&quot;size1&quot;:29.150922204560253},&quot;minSize&quot;:{&quot;size1&quot;:13.250922204560247},&quot;normalSize&quot;:{&quot;size1&quot;:13.250922204560247},&quot;subLayout&quot;:[{&quot;id&quot;:&quot;2021-04-01T16:19:24&quot;,&quot;margin&quot;:{&quot;bottom&quot;:0.046930205076932907,&quot;left&quot;:0.81999999284744263,&quot;right&quot;:2.5399999618530273,&quot;top&quot;:0.42300000786781311},&quot;type&quot;:0},{&quot;id&quot;:&quot;2021-04-01T16:19:24&quot;,&quot;margin&quot;:{&quot;bottom&quot;:1.6929999589920044,&quot;left&quot;:0.81999999284744263,&quot;right&quot;:2.5399999618530273,&quot;top&quot;:0.14886131882667542},&quot;type&quot;:0}],&quot;type&quot;:0}],&quot;type&quot;:0}],&quot;type&quot;:0}"/>
  <p:tag name="KSO_WM_CHIP_GROUPID" val="5f6ca6ca7b7ee298d4026fe2"/>
  <p:tag name="KSO_WM_SLIDE_BACKGROUND_TYPE" val="general"/>
  <p:tag name="KSO_WM_SLIDE_SUPPORT_FEATURE_TYPE" val="0"/>
  <p:tag name="KSO_WM_TEMPLATE_ASSEMBLE_XID" val="6065707a4054ed1e2fb815f9"/>
  <p:tag name="KSO_WM_TEMPLATE_ASSEMBLE_GROUPID" val="6065707a4054ed1e2fb815f9"/>
  <p:tag name="KSO_WM_CHIP_COLORING" val="2"/>
</p:tagLst>
</file>

<file path=ppt/tags/tag324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ags/tag325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  <p:tag name="KSO_WM_SLIDE_BACKGROUND_TYPE" val="general"/>
</p:tagLst>
</file>

<file path=ppt/tags/tag326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  <p:tag name="KSO_WM_SLIDE_BACKGROUND_TYPE" val="general"/>
</p:tagLst>
</file>

<file path=ppt/tags/tag327.xml><?xml version="1.0" encoding="utf-8"?>
<p:tagLst xmlns:p="http://schemas.openxmlformats.org/presentationml/2006/main">
  <p:tag name="KSO_WM_UNIT_FILL_FORE_SCHEMECOLOR_INDEX_BRIGHTNESS" val="-0.15"/>
  <p:tag name="KSO_WM_UNIT_FILL_FORE_SCHEMECOLOR_INDEX" val="14"/>
  <p:tag name="KSO_WM_UNIT_FILL_TYPE" val="1"/>
</p:tagLst>
</file>

<file path=ppt/tags/tag3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</p:tagLst>
</file>

<file path=ppt/tags/tag3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6.xml><?xml version="1.0" encoding="utf-8"?>
<p:tagLst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"/>
  <p:tag name="KSO_WM_UNIT_LINE_FORE_SCHEMECOLOR_INDEX" val="1"/>
  <p:tag name="KSO_WM_UNIT_LINE_FILL_TYPE" val="2"/>
</p:tagLst>
</file>

<file path=ppt/tags/tag337.xml><?xml version="1.0" encoding="utf-8"?>
<p:tagLst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"/>
  <p:tag name="KSO_WM_UNIT_LINE_FORE_SCHEMECOLOR_INDEX" val="1"/>
  <p:tag name="KSO_WM_UNIT_LINE_FILL_TYPE" val="2"/>
  <p:tag name="KSO_WM_UNIT_TEXT_FILL_FORE_SCHEMECOLOR_INDEX_BRIGHTNESS" val="0"/>
  <p:tag name="KSO_WM_UNIT_TEXT_FILL_FORE_SCHEMECOLOR_INDEX" val="13"/>
  <p:tag name="KSO_WM_UNIT_TEXT_FILL_TYPE" val="1"/>
  <p:tag name="KSO_WM_UNIT_TEXT_SHADOW_SCHEMECOLOR_INDEX_BRIGHTNESS" val="0"/>
  <p:tag name="KSO_WM_UNIT_TEXT_SHADOW_SCHEMECOLOR_INDEX" val="1"/>
</p:tagLst>
</file>

<file path=ppt/tags/tag338.xml><?xml version="1.0" encoding="utf-8"?>
<p:tagLst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"/>
  <p:tag name="KSO_WM_UNIT_LINE_FORE_SCHEMECOLOR_INDEX" val="1"/>
  <p:tag name="KSO_WM_UNIT_LINE_FILL_TYPE" val="2"/>
</p:tagLst>
</file>

<file path=ppt/tags/tag339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TEXT_FILL_FORE_SCHEMECOLOR_INDEX_BRIGHTNESS" val="0.05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1.xml><?xml version="1.0" encoding="utf-8"?>
<p:tagLst xmlns:p="http://schemas.openxmlformats.org/presentationml/2006/main">
  <p:tag name="KSO_WM_UNIT_FILL_FORE_SCHEMECOLOR_INDEX_BRIGHTNESS" val="0"/>
  <p:tag name="KSO_WM_UNIT_FILL_FORE_SCHEMECOLOR_INDEX" val="2"/>
  <p:tag name="KSO_WM_UNIT_FILL_TYPE" val="1"/>
  <p:tag name="KSO_WM_UNIT_LINE_FORE_SCHEMECOLOR_INDEX_BRIGHTNESS" val="0"/>
  <p:tag name="KSO_WM_UNIT_LINE_FORE_SCHEMECOLOR_INDEX" val="1"/>
  <p:tag name="KSO_WM_UNIT_LINE_FILL_TYPE" val="2"/>
</p:tagLst>
</file>

<file path=ppt/tags/tag3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4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7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8.xml><?xml version="1.0" encoding="utf-8"?>
<p:tagLst xmlns:p="http://schemas.openxmlformats.org/presentationml/2006/main"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49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3.xml><?xml version="1.0" encoding="utf-8"?>
<p:tagLst xmlns:p="http://schemas.openxmlformats.org/presentationml/2006/main">
  <p:tag name="KSO_WM_SLIDE_ID" val="custom20222246_14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4"/>
  <p:tag name="KSO_WM_TAG_VERSION" val="1.0"/>
  <p:tag name="KSO_WM_BEAUTIFY_FLAG" val="#wm#"/>
  <p:tag name="KSO_WM_TEMPLATE_CATEGORY" val="custom"/>
  <p:tag name="KSO_WM_TEMPLATE_INDEX" val="20222246"/>
  <p:tag name="KSO_WM_SLIDE_LAYOUT" val="a_d"/>
  <p:tag name="KSO_WM_SLIDE_LAYOUT_CNT" val="1_2"/>
  <p:tag name="KSO_WM_TEMPLATE_THUMBS_INDEX" val="1、4、7、12、13、14、15、16、17、18、20、24、25、28、33、36、40、43、44"/>
  <p:tag name="KSO_WM_SLIDE_SIZE" val="888*444"/>
  <p:tag name="KSO_WM_SLIDE_POSITION" val="36*48"/>
  <p:tag name="KSO_WM_CHIP_INFOS" val="{&quot;type&quot;:0,&quot;layout_type&quot;:&quot;topbottom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75f553136823a5e621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0:30&quot;,&quot;maxSize&quot;:{&quot;size1&quot;:30.100000000000001},&quot;minSize&quot;:{&quot;size1&quot;:19},&quot;normalSize&quot;:{&quot;size1&quot;:19},&quot;subLayout&quot;:[{&quot;id&quot;:&quot;2021-04-01T15:20:30&quot;,&quot;margin&quot;:{&quot;bottom&quot;:0.026000002399086952,&quot;left&quot;:1.6929999589920044,&quot;right&quot;:1.6929999589920044,&quot;top&quot;:1.6929999589920044},&quot;type&quot;:0},{&quot;direction&quot;:1,&quot;id&quot;:&quot;2021-04-01T15:20:30&quot;,&quot;maxSize&quot;:{&quot;size1&quot;:63.799999999999997},&quot;minSize&quot;:{&quot;size1&quot;:38.799999999999997},&quot;normalSize&quot;:{&quot;size1&quot;:51.200000000000003},&quot;subLayout&quot;:[{&quot;id&quot;:&quot;2021-04-01T15:20:30&quot;,&quot;margin&quot;:{&quot;bottom&quot;:2.5399999618530273,&quot;left&quot;:2.1170001029968262,&quot;right&quot;:0.81999999284744263,&quot;top&quot;:1.8789999485015869},&quot;type&quot;:0},{&quot;id&quot;:&quot;2021-04-01T15:20:30&quot;,&quot;margin&quot;:{&quot;bottom&quot;:2.5399999618530273,&quot;left&quot;:0.026000002399086952,&quot;right&quot;:2.1170001029968262,&quot;top&quot;:1.8789999485015869},&quot;type&quot;:0}],&quot;type&quot;:0}],&quot;type&quot;:0}"/>
  <p:tag name="KSO_WM_SLIDE_BACKGROUND" val="[&quot;general&quot;]"/>
  <p:tag name="KSO_WM_SLIDE_RATIO" val="1.777778"/>
  <p:tag name="KSO_WM_CHIP_FILLPROP" val="[[{&quot;text_align&quot;:&quot;ct&quot;,&quot;text_direction&quot;:&quot;horizontal&quot;,&quot;support_big_font&quot;:false,&quot;fill_id&quot;:&quot;deca2c856a2c479fa3af2fcbe1e54fdb&quot;,&quot;fill_align&quot;:&quot;ct&quot;,&quot;chip_types&quot;:[&quot;header&quot;]},{&quot;text_align&quot;:&quot;lm&quot;,&quot;text_direction&quot;:&quot;horizontal&quot;,&quot;support_features&quot;:[&quot;collage&quot;],&quot;support_big_font&quot;:false,&quot;fill_id&quot;:&quot;355c1d48380143b687f0639f79f2cda7&quot;,&quot;fill_align&quot;:&quot;cm&quot;,&quot;chip_types&quot;:[&quot;picture&quot;,&quot;chart&quot;,&quot;table&quot;,&quot;video&quot;]},{&quot;text_align&quot;:&quot;lm&quot;,&quot;text_direction&quot;:&quot;horizontal&quot;,&quot;support_features&quot;:[&quot;collage&quot;],&quot;support_big_font&quot;:false,&quot;fill_id&quot;:&quot;89c751b6f8ef4d4fb1124231b0a29aea&quot;,&quot;fill_align&quot;:&quot;cm&quot;,&quot;chip_types&quot;:[&quot;text&quot;,&quot;picture&quot;,&quot;chart&quot;,&quot;table&quot;,&quot;video&quot;]}],[{&quot;text_align&quot;:&quot;ct&quot;,&quot;text_direction&quot;:&quot;horizontal&quot;,&quot;support_big_font&quot;:false,&quot;fill_id&quot;:&quot;deca2c856a2c479fa3af2fcbe1e54fdb&quot;,&quot;fill_align&quot;:&quot;ct&quot;,&quot;chip_types&quot;:[&quot;header&quot;]},{&quot;text_align&quot;:&quot;lm&quot;,&quot;text_direction&quot;:&quot;horizontal&quot;,&quot;support_big_font&quot;:false,&quot;fill_id&quot;:&quot;355c1d48380143b687f0639f79f2cda7&quot;,&quot;fill_align&quot;:&quot;cm&quot;,&quot;chip_types&quot;:[&quot;text&quot;]},{&quot;text_align&quot;:&quot;lm&quot;,&quot;text_direction&quot;:&quot;horizontal&quot;,&quot;support_features&quot;:[&quot;collage&quot;],&quot;support_big_font&quot;:false,&quot;fill_id&quot;:&quot;89c751b6f8ef4d4fb1124231b0a29aea&quot;,&quot;fill_align&quot;:&quot;cm&quot;,&quot;chip_types&quot;:[&quot;picture&quot;,&quot;chart&quot;,&quot;table&quot;,&quot;video&quot;]}]]"/>
  <p:tag name="FIXED_XID_TMP" val="5f5ee1ca4d6848d78f644aed"/>
  <p:tag name="KSO_WM_CHIP_DECFILLPROP" val="[]"/>
  <p:tag name="KSO_WM_CHIP_GROUPID" val="5f5ee1ca4d6848d78f644aed"/>
  <p:tag name="KSO_WM_SLIDE_BACKGROUND_TYPE" val="general"/>
  <p:tag name="KSO_WM_SLIDE_SUPPORT_FEATURE_TYPE" val="0"/>
  <p:tag name="KSO_WM_SLIDE_SAME_FONT_SIZE" val="1"/>
  <p:tag name="KSO_WM_TEMPLATE_ASSEMBLE_XID" val="60656ed84054ed1e2fb8008f"/>
  <p:tag name="KSO_WM_TEMPLATE_ASSEMBLE_GROUPID" val="60656ed84054ed1e2fb8008f"/>
  <p:tag name="KSO_WM_CHIP_COLORING" val="2"/>
</p:tagLst>
</file>

<file path=ppt/tags/tag3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观看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561_16*a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DEFAULT_FONT" val="52;62;2"/>
  <p:tag name="KSO_WM_UNIT_BLOCK" val="0"/>
  <p:tag name="KSO_WM_UNIT_DEC_AREA_ID" val="6e2d33fa3feb4894a9d08bd79d3a8a3f"/>
  <p:tag name="KSO_WM_CHIP_GROUPID" val="61513676d3dcef8fee32c23d"/>
  <p:tag name="KSO_WM_CHIP_XID" val="61513676d3dcef8fee32c23e"/>
  <p:tag name="KSO_WM_CHIP_FILLAREA_FILL_RULE" val="{&quot;fill_align&quot;:&quot;cm&quot;,&quot;fill_mode&quot;:&quot;adaptive&quot;,&quot;sacle_strategy&quot;:&quot;smart&quot;}"/>
  <p:tag name="KSO_WM_ASSEMBLE_CHIP_INDEX" val="a95220deb117468185b3dc217faa9c71"/>
  <p:tag name="KSO_WM_UNIT_TEXT_FILL_FORE_SCHEMECOLOR_INDEX_BRIGHTNESS" val="0.15"/>
  <p:tag name="KSO_WM_UNIT_TEXT_FILL_FORE_SCHEMECOLOR_INDEX" val="13"/>
  <p:tag name="KSO_WM_UNIT_TEXT_FILL_TYPE" val="1"/>
</p:tagLst>
</file>

<file path=ppt/tags/tag356.xml><?xml version="1.0" encoding="utf-8"?>
<p:tagLst xmlns:p="http://schemas.openxmlformats.org/presentationml/2006/main">
  <p:tag name="KSO_WM_BEAUTIFY_FLAG" val="#wm#"/>
  <p:tag name="KSO_WM_TEMPLATE_CATEGORY" val="custom"/>
  <p:tag name="KSO_WM_TEMPLATE_INDEX" val="20224561"/>
  <p:tag name="KSO_WM_SLIDE_ID" val="custom20224561_16"/>
  <p:tag name="KSO_WM_TEMPLATE_SUBCATEGORY" val="21"/>
  <p:tag name="KSO_WM_TEMPLATE_MASTER_TYPE" val="1"/>
  <p:tag name="KSO_WM_TEMPLATE_COLOR_TYPE" val="1"/>
  <p:tag name="KSO_WM_SLIDE_ITEM_CNT" val="0"/>
  <p:tag name="KSO_WM_SLIDE_INDEX" val="16"/>
  <p:tag name="KSO_WM_TAG_VERSION" val="1.0"/>
  <p:tag name="KSO_WM_SLIDE_LAYOUT" val="a_b_f"/>
  <p:tag name="KSO_WM_SLIDE_LAYOUT_CNT" val="1_1_1"/>
  <p:tag name="KSO_WM_CHIP_INFOS" val="{&quot;type&quot;:0,&quot;layout_type&quot;:&quot;1_NF_C_34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a71841cf14e69e7f8bd2e9"/>
  <p:tag name="KSO_WM_CHIP_FILLPROP" val="[[{&quot;text_align&quot;:&quot;lm&quot;,&quot;text_direction&quot;:&quot;horizontal&quot;,&quot;support_big_font&quot;:false,&quot;picture_toward&quot;:0,&quot;picture_dockside&quot;:[],&quot;fill_id&quot;:&quot;e67e7136ba0f4187bf110121ff61ebae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e67e7136ba0f4187bf110121ff61ebae&quot;,&quot;fill_align&quot;:&quot;cm&quot;,&quot;chip_types&quot;:[&quot;header&quot;]}],[{&quot;text_align&quot;:&quot;rm&quot;,&quot;text_direction&quot;:&quot;horizontal&quot;,&quot;support_big_font&quot;:false,&quot;picture_toward&quot;:0,&quot;picture_dockside&quot;:[],&quot;fill_id&quot;:&quot;e67e7136ba0f4187bf110121ff61ebae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e67e7136ba0f4187bf110121ff61ebae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e67e7136ba0f4187bf110121ff61ebae&quot;,&quot;fill_align&quot;:&quot;ct&quot;,&quot;chip_types&quot;:[&quot;header&quot;]}],[{&quot;text_align&quot;:&quot;rm&quot;,&quot;text_direction&quot;:&quot;horizontal&quot;,&quot;support_big_font&quot;:false,&quot;picture_toward&quot;:0,&quot;picture_dockside&quot;:[],&quot;fill_id&quot;:&quot;e67e7136ba0f4187bf110121ff61ebae&quot;,&quot;fill_align&quot;:&quot;ct&quot;,&quot;chip_types&quot;:[&quot;header&quot;]}],[{&quot;text_align&quot;:&quot;lm&quot;,&quot;text_direction&quot;:&quot;horizontal&quot;,&quot;support_big_font&quot;:false,&quot;picture_toward&quot;:0,&quot;picture_dockside&quot;:[],&quot;fill_id&quot;:&quot;e67e7136ba0f4187bf110121ff61ebae&quot;,&quot;fill_align&quot;:&quot;cb&quot;,&quot;chip_types&quot;:[&quot;header&quot;]}],[{&quot;text_align&quot;:&quot;cm&quot;,&quot;text_direction&quot;:&quot;horizontal&quot;,&quot;support_big_font&quot;:false,&quot;picture_toward&quot;:0,&quot;picture_dockside&quot;:[],&quot;fill_id&quot;:&quot;e67e7136ba0f4187bf110121ff61ebae&quot;,&quot;fill_align&quot;:&quot;cb&quot;,&quot;chip_types&quot;:[&quot;header&quot;]}],[{&quot;text_align&quot;:&quot;rm&quot;,&quot;text_direction&quot;:&quot;horizontal&quot;,&quot;support_big_font&quot;:false,&quot;picture_toward&quot;:0,&quot;picture_dockside&quot;:[],&quot;fill_id&quot;:&quot;e67e7136ba0f4187bf110121ff61ebae&quot;,&quot;fill_align&quot;:&quot;cb&quot;,&quot;chip_types&quot;:[&quot;header&quot;]}]]"/>
  <p:tag name="KSO_WM_CHIP_DECFILLPROP" val="[]"/>
  <p:tag name="KSO_WM_CHIP_GROUPID" val="61a71841cf14e69e7f8bd2eb"/>
  <p:tag name="KSO_WM_SLIDE_LAYOUT_INFO" val="{&quot;id&quot;:&quot;2022-07-27T18:13:25&quot;,&quot;margin&quot;:{&quot;bottom&quot;:5.17348575592041,&quot;left&quot;:3.8436648845672607,&quot;right&quot;:4.120629787445068,&quot;top&quot;:4.833055019378662},&quot;type&quot;:0}"/>
  <p:tag name="KSO_WM_SLIDE_BK_DARK_LIGHT" val="2"/>
  <p:tag name="KSO_WM_SLIDE_BACKGROUND_TYPE" val="general"/>
  <p:tag name="KSO_WM_SLIDE_SUPPORT_FEATURE_TYPE" val="0"/>
  <p:tag name="KSO_WM_SLIDE_TYPE" val="endPage"/>
  <p:tag name="KSO_WM_CHIP_COLORING" val="1"/>
  <p:tag name="KSO_WM_SLIDE_SUBTYPE" val="pureTxt"/>
  <p:tag name="KSO_WM_TEMPLATE_ASSEMBLE_XID" val="62e10fc27ec3138b1bb708f4"/>
  <p:tag name="KSO_WM_TEMPLATE_ASSEMBLE_GROUPID" val="62e0acc07ec3138b1bb149a8"/>
</p:tagLst>
</file>

<file path=ppt/tags/tag357.xml><?xml version="1.0" encoding="utf-8"?>
<p:tagLst xmlns:p="http://schemas.openxmlformats.org/presentationml/2006/main">
  <p:tag name="commondata" val="eyJoZGlkIjoiOTg1Y2UxNGViMTdhZGRjMjIyMDgyOGU0YzMyNWI2NjUifQ=="/>
  <p:tag name="resource_record_key" val="{&quot;65&quot;:[20224561],&quot;70&quot;:[3312481],&quot;8&quot;:[20476344,20476322,20474468,20474607]}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13*i*1"/>
  <p:tag name="KSO_WM_BEAUTIFY_FLAG" val="#wm#"/>
  <p:tag name="KSO_WM_TAG_VERSION" val="1.0"/>
  <p:tag name="KSO_WM_CHIP_GROUPID" val="62e0acc07ec3138b1bb149a8"/>
  <p:tag name="KSO_WM_CHIP_XID" val="62e0b1117ec3138b1bb1b672"/>
  <p:tag name="KSO_WM_UNIT_DEC_AREA_ID" val="1b05c7beed73499984e5e0e617ebf722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ca0b83f8684dafb20bf85407d8f644"/>
</p:tagLst>
</file>

<file path=ppt/tags/tag40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</p:tagLst>
</file>

<file path=ppt/tags/tag41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</p:tagLst>
</file>

<file path=ppt/tags/tag42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14*i*1"/>
  <p:tag name="KSO_WM_BEAUTIFY_FLAG" val="#wm#"/>
  <p:tag name="KSO_WM_TAG_VERSION" val="1.0"/>
  <p:tag name="KSO_WM_CHIP_GROUPID" val="62e0acc07ec3138b1bb149a8"/>
  <p:tag name="KSO_WM_CHIP_XID" val="62e0b1117ec3138b1bb1b68d"/>
  <p:tag name="KSO_WM_UNIT_DEC_AREA_ID" val="6e6317032d4d4ad9b0663264b3216752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5713fa2f8084e2e8ec7136da21257b1"/>
</p:tagLst>
</file>

<file path=ppt/tags/tag5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1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6*i*1"/>
  <p:tag name="KSO_WM_BEAUTIFY_FLAG" val="#wm#"/>
  <p:tag name="KSO_WM_TAG_VERSION" val="1.0"/>
  <p:tag name="KSO_WM_CHIP_GROUPID" val="62e0acc07ec3138b1bb149a8"/>
  <p:tag name="KSO_WM_CHIP_XID" val="62e0b1117ec3138b1bb1b1b4"/>
  <p:tag name="KSO_WM_UNIT_DEC_AREA_ID" val="2d2065fd5899438f8e0b030bedd5af9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8241780e1e14d8bb485c6fb1203abd0"/>
</p:tagLst>
</file>

<file path=ppt/tags/tag52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7*i*1"/>
  <p:tag name="KSO_WM_BEAUTIFY_FLAG" val="#wm#"/>
  <p:tag name="KSO_WM_TAG_VERSION" val="1.0"/>
  <p:tag name="KSO_WM_CHIP_GROUPID" val="62e0acc07ec3138b1bb149a8"/>
  <p:tag name="KSO_WM_CHIP_XID" val="62e0b1117ec3138b1bb1b10b"/>
  <p:tag name="KSO_WM_UNIT_DEC_AREA_ID" val="0b5a7014a6f94ea185dd573bb0a5e3e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ab2669908cf46dc89d174618b94409d"/>
</p:tagLst>
</file>

<file path=ppt/tags/tag53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8*i*1"/>
  <p:tag name="KSO_WM_BEAUTIFY_FLAG" val="#wm#"/>
  <p:tag name="KSO_WM_TAG_VERSION" val="1.0"/>
  <p:tag name="KSO_WM_CHIP_GROUPID" val="62e0acc07ec3138b1bb149a8"/>
  <p:tag name="KSO_WM_CHIP_XID" val="62e0b1117ec3138b1bb1b120"/>
  <p:tag name="KSO_WM_UNIT_DEC_AREA_ID" val="f4ada893a2a045c68e31dbce9307f35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be10da1405c4d939c538927fa91d9b8"/>
</p:tagLst>
</file>

<file path=ppt/tags/tag54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9*i*1"/>
  <p:tag name="KSO_WM_BEAUTIFY_FLAG" val="#wm#"/>
  <p:tag name="KSO_WM_TAG_VERSION" val="1.0"/>
  <p:tag name="KSO_WM_CHIP_GROUPID" val="62e0acc07ec3138b1bb149a8"/>
  <p:tag name="KSO_WM_CHIP_XID" val="62e0b1117ec3138b1bb1b173"/>
  <p:tag name="KSO_WM_UNIT_DEC_AREA_ID" val="0e22adfb0e9e4331bc75a1fc6367ba7e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fe3a4803c80455ebea1b2d2cfd8446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2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</p:tagLst>
</file>

<file path=ppt/tags/tag63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</p:tagLst>
</file>

<file path=ppt/tags/tag64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1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</p:tagLst>
</file>

<file path=ppt/tags/tag72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</p:tagLst>
</file>

<file path=ppt/tags/tag73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</p:tagLst>
</file>

<file path=ppt/tags/tag8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0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3*i*1"/>
  <p:tag name="KSO_WM_BEAUTIFY_FLAG" val="#wm#"/>
  <p:tag name="KSO_WM_TAG_VERSION" val="1.0"/>
  <p:tag name="KSO_WM_CHIP_GROUPID" val="62e0acc07ec3138b1bb149a8"/>
  <p:tag name="KSO_WM_CHIP_XID" val="62e0b1117ec3138b1bb1b55b"/>
  <p:tag name="KSO_WM_UNIT_DEC_AREA_ID" val="47e8f81beb944301ae01e0b2b5c1c41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ffafcb87b4f4ae899160208ff4f0420"/>
</p:tagLst>
</file>

<file path=ppt/tags/tag81.xml><?xml version="1.0" encoding="utf-8"?>
<p:tagLst xmlns:p="http://schemas.openxmlformats.org/presentationml/2006/main">
  <p:tag name="KSO_WM_UNIT_SUBTYPE" val="t"/>
  <p:tag name="KSO_WM_TEMPLATE_CATEGORY" val="chip"/>
  <p:tag name="KSO_WM_TEMPLATE_INDEX" val="20224561"/>
  <p:tag name="KSO_WM_UNIT_TYPE" val="i"/>
  <p:tag name="KSO_WM_UNIT_INDEX" val="1"/>
  <p:tag name="KSO_WM_UNIT_ID" val="chip20224561_4*i*1"/>
  <p:tag name="KSO_WM_BEAUTIFY_FLAG" val="#wm#"/>
  <p:tag name="KSO_WM_TAG_VERSION" val="1.0"/>
  <p:tag name="KSO_WM_CHIP_GROUPID" val="62e0acc07ec3138b1bb149a8"/>
  <p:tag name="KSO_WM_CHIP_XID" val="62e0b1117ec3138b1bb1b4f6"/>
  <p:tag name="KSO_WM_UNIT_DEC_AREA_ID" val="4eca2c163e09429996bc54d33d19621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495be89ee64de596a5c0dbc4a82ee5"/>
</p:tagLst>
</file>

<file path=ppt/tags/tag8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17*i*1"/>
  <p:tag name="KSO_WM_BEAUTIFY_FLAG" val="#wm#"/>
  <p:tag name="KSO_WM_TAG_VERSION" val="1.0"/>
  <p:tag name="KSO_WM_CHIP_GROUPID" val="62e0acc07ec3138b1bb149a8"/>
  <p:tag name="KSO_WM_CHIP_XID" val="62e0b1117ec3138b1bb1b37c"/>
  <p:tag name="KSO_WM_UNIT_DEC_AREA_ID" val="c8bc658ef2b14c809eb93dbc043b740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d45a3e223b44d34a0adc2a1436ecaee"/>
</p:tagLst>
</file>

<file path=ppt/tags/tag87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18*i*1"/>
  <p:tag name="KSO_WM_BEAUTIFY_FLAG" val="#wm#"/>
  <p:tag name="KSO_WM_TAG_VERSION" val="1.0"/>
  <p:tag name="KSO_WM_CHIP_GROUPID" val="62e0acc07ec3138b1bb149a8"/>
  <p:tag name="KSO_WM_CHIP_XID" val="62e0b1117ec3138b1bb1b2ab"/>
  <p:tag name="KSO_WM_UNIT_DEC_AREA_ID" val="fc5447a529ee496bacee411d3d3aa403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d40864925b64558af346750950c1f63"/>
</p:tagLst>
</file>

<file path=ppt/tags/tag88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21*i*1"/>
  <p:tag name="KSO_WM_BEAUTIFY_FLAG" val="#wm#"/>
  <p:tag name="KSO_WM_TAG_VERSION" val="1.0"/>
  <p:tag name="KSO_WM_CHIP_GROUPID" val="62e0acc07ec3138b1bb149a8"/>
  <p:tag name="KSO_WM_CHIP_XID" val="62e0b1117ec3138b1bb1b2fc"/>
  <p:tag name="KSO_WM_UNIT_DEC_AREA_ID" val="46730218c96c4892ad2fd2456296a5d3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61dab99e7ea445299df0d42a301c44b"/>
</p:tagLst>
</file>

<file path=ppt/tags/tag89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19*i*1"/>
  <p:tag name="KSO_WM_BEAUTIFY_FLAG" val="#wm#"/>
  <p:tag name="KSO_WM_TAG_VERSION" val="1.0"/>
  <p:tag name="KSO_WM_CHIP_GROUPID" val="62e0acc07ec3138b1bb149a8"/>
  <p:tag name="KSO_WM_CHIP_XID" val="62e0b1117ec3138b1bb1b2ea"/>
  <p:tag name="KSO_WM_UNIT_DEC_AREA_ID" val="3b90a5d73bd1464da83ff1f3a2df41c3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dccb30dfe004c1f940cb2d510ba0545"/>
</p:tagLst>
</file>

<file path=ppt/tags/tag9.xml><?xml version="1.0" encoding="utf-8"?>
<p:tagLst xmlns:p="http://schemas.openxmlformats.org/presentationml/2006/main">
  <p:tag name="KSO_WM_UNIT_BLOCK" val="0"/>
  <p:tag name="KSO_WM_UNIT_DEC_AREA_ID" val="91e211d5a4654dd9b65e7fd847b1624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4561_1*i*2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SM_LIMIT_TYPE" val="0"/>
  <p:tag name="KSO_WM_CHIP_GROUPID" val="6184d2d1a6a891b1f9dbb92e"/>
  <p:tag name="KSO_WM_CHIP_XID" val="6184d2d1a6a891b1f9dbb92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5c830fe596b48a39a60b0b869e041cd"/>
  <p:tag name="KSO_WM_UNIT_FILL_FORE_SCHEMECOLOR_INDEX_BRIGHTNESS" val="0"/>
  <p:tag name="KSO_WM_UNIT_FILL_FORE_SCHEMECOLOR_INDEX" val="13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VALUE" val="0"/>
  <p:tag name="KSO_WM_TEMPLATE_ASSEMBLE_XID" val="62e10fc27ec3138b1bb708a5"/>
  <p:tag name="KSO_WM_TEMPLATE_ASSEMBLE_GROUPID" val="62e0acc07ec3138b1bb149a8"/>
</p:tagLst>
</file>

<file path=ppt/tags/tag90.xml><?xml version="1.0" encoding="utf-8"?>
<p:tagLst xmlns:p="http://schemas.openxmlformats.org/presentationml/2006/main">
  <p:tag name="KSO_WM_UNIT_SUBTYPE" val="u"/>
  <p:tag name="KSO_WM_TEMPLATE_CATEGORY" val="chip"/>
  <p:tag name="KSO_WM_TEMPLATE_INDEX" val="20224561"/>
  <p:tag name="KSO_WM_UNIT_TYPE" val="i"/>
  <p:tag name="KSO_WM_UNIT_INDEX" val="1"/>
  <p:tag name="KSO_WM_UNIT_ID" val="chip20224561_20*i*1"/>
  <p:tag name="KSO_WM_BEAUTIFY_FLAG" val="#wm#"/>
  <p:tag name="KSO_WM_TAG_VERSION" val="1.0"/>
  <p:tag name="KSO_WM_CHIP_GROUPID" val="62e0acc07ec3138b1bb149a8"/>
  <p:tag name="KSO_WM_CHIP_XID" val="62e0b1117ec3138b1bb1b309"/>
  <p:tag name="KSO_WM_UNIT_DEC_AREA_ID" val="da776fefd1ce4761bc6fd4e8eab4317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df29faeaf24488c9d16fee3f5faba4b"/>
</p:tagLst>
</file>

<file path=ppt/tags/tag9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4561_1*i*2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b54556d3f95422b9e1fd5042d27debd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6e2d33fa3feb4894a9d08bd79d3a8a3f&quot;,&quot;X&quot;:{&quot;Pos&quot;:2},&quot;Y&quot;:{&quot;Pos&quot;:1}},&quot;whChangeMode&quot;:0}"/>
  <p:tag name="KSO_WM_CHIP_GROUPID" val="61513676d3dcef8fee32c23d"/>
  <p:tag name="KSO_WM_CHIP_XID" val="61513676d3dcef8fee32c23e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95220deb117468185b3dc217faa9c71"/>
  <p:tag name="KSO_WM_UNIT_LINE_FORE_SCHEMECOLOR_INDEX_BRIGHTNESS" val="0"/>
  <p:tag name="KSO_WM_UNIT_LINE_FORE_SCHEMECOLOR_INDEX" val="5"/>
  <p:tag name="KSO_WM_UNIT_LINE_FILL_TYPE" val="2"/>
  <p:tag name="KSO_WM_TEMPLATE_ASSEMBLE_XID" val="62e10fc27ec3138b1bb708f4"/>
  <p:tag name="KSO_WM_TEMPLATE_ASSEMBLE_GROUPID" val="62e0acc07ec3138b1bb149a8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561_1*i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0b44daf5b8bc4ec19952dd52f6b18baf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1},&quot;ReferentInfo&quot;:{&quot;Id&quot;:&quot;6e2d33fa3feb4894a9d08bd79d3a8a3f&quot;,&quot;X&quot;:{&quot;Pos&quot;:0},&quot;Y&quot;:{&quot;Pos&quot;:1}},&quot;whChangeMode&quot;:0}"/>
  <p:tag name="KSO_WM_CHIP_GROUPID" val="61513676d3dcef8fee32c23d"/>
  <p:tag name="KSO_WM_CHIP_XID" val="61513676d3dcef8fee32c23e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95220deb117468185b3dc217faa9c71"/>
  <p:tag name="KSO_WM_UNIT_LINE_FORE_SCHEMECOLOR_INDEX_BRIGHTNESS" val="0"/>
  <p:tag name="KSO_WM_UNIT_LINE_FORE_SCHEMECOLOR_INDEX" val="5"/>
  <p:tag name="KSO_WM_UNIT_LINE_FILL_TYPE" val="2"/>
  <p:tag name="KSO_WM_TEMPLATE_ASSEMBLE_XID" val="62e10fc27ec3138b1bb708f4"/>
  <p:tag name="KSO_WM_TEMPLATE_ASSEMBLE_GROUPID" val="62e0acc07ec3138b1bb149a8"/>
</p:tagLst>
</file>

<file path=ppt/tags/tag96.xml><?xml version="1.0" encoding="utf-8"?>
<p:tagLst xmlns:p="http://schemas.openxmlformats.org/presentationml/2006/main">
  <p:tag name="KSO_WM_UNIT_SUBTYPE" val="e"/>
  <p:tag name="KSO_WM_UNIT_PRESET_TEXT" val="202X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561_1*f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DEFAULT_FONT" val="32;42;2"/>
  <p:tag name="KSO_WM_UNIT_BLOCK" val="0"/>
  <p:tag name="KSO_WM_UNIT_DEC_AREA_ID" val="bc75964076b14bc1bfcf096463b4c67c"/>
  <p:tag name="KSO_WM_CHIP_GROUPID" val="61513676d3dcef8fee32c23d"/>
  <p:tag name="KSO_WM_CHIP_XID" val="61513676d3dcef8fee32c23e"/>
  <p:tag name="KSO_WM_CHIP_FILLAREA_FILL_RULE" val="{&quot;fill_align&quot;:&quot;cm&quot;,&quot;fill_mode&quot;:&quot;adaptive&quot;,&quot;sacle_strategy&quot;:&quot;smart&quot;}"/>
  <p:tag name="KSO_WM_ASSEMBLE_CHIP_INDEX" val="a95220deb117468185b3dc217faa9c71"/>
  <p:tag name="KSO_WM_UNIT_TEXT_FILL_FORE_SCHEMECOLOR_INDEX_BRIGHTNESS" val="0.15"/>
  <p:tag name="KSO_WM_UNIT_TEXT_FILL_FORE_SCHEMECOLOR_INDEX" val="13"/>
  <p:tag name="KSO_WM_UNIT_TEXT_FILL_TYPE" val="1"/>
  <p:tag name="KSO_WM_TEMPLATE_ASSEMBLE_XID" val="62e10fc27ec3138b1bb708f4"/>
  <p:tag name="KSO_WM_TEMPLATE_ASSEMBLE_GROUPID" val="62e0acc07ec3138b1bb149a8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观看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561_1*a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DEFAULT_FONT" val="52;62;2"/>
  <p:tag name="KSO_WM_UNIT_BLOCK" val="0"/>
  <p:tag name="KSO_WM_UNIT_DEC_AREA_ID" val="6e2d33fa3feb4894a9d08bd79d3a8a3f"/>
  <p:tag name="KSO_WM_CHIP_GROUPID" val="61513676d3dcef8fee32c23d"/>
  <p:tag name="KSO_WM_CHIP_XID" val="61513676d3dcef8fee32c23e"/>
  <p:tag name="KSO_WM_CHIP_FILLAREA_FILL_RULE" val="{&quot;fill_align&quot;:&quot;cm&quot;,&quot;fill_mode&quot;:&quot;adaptive&quot;,&quot;sacle_strategy&quot;:&quot;smart&quot;}"/>
  <p:tag name="KSO_WM_ASSEMBLE_CHIP_INDEX" val="a95220deb117468185b3dc217faa9c71"/>
  <p:tag name="KSO_WM_UNIT_TEXT_FILL_FORE_SCHEMECOLOR_INDEX_BRIGHTNESS" val="0.15"/>
  <p:tag name="KSO_WM_UNIT_TEXT_FILL_FORE_SCHEMECOLOR_INDEX" val="13"/>
  <p:tag name="KSO_WM_UNIT_TEXT_FILL_TYPE" val="1"/>
  <p:tag name="KSO_WM_TEMPLATE_ASSEMBLE_XID" val="62e10fc27ec3138b1bb708f4"/>
  <p:tag name="KSO_WM_TEMPLATE_ASSEMBLE_GROUPID" val="62e0acc07ec3138b1bb149a8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正文具体内容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4561_1*b*1"/>
  <p:tag name="KSO_WM_TEMPLATE_CATEGORY" val="custom"/>
  <p:tag name="KSO_WM_TEMPLATE_INDEX" val="20224561"/>
  <p:tag name="KSO_WM_UNIT_LAYERLEVEL" val="1"/>
  <p:tag name="KSO_WM_TAG_VERSION" val="1.0"/>
  <p:tag name="KSO_WM_BEAUTIFY_FLAG" val="#wm#"/>
  <p:tag name="KSO_WM_UNIT_DEFAULT_FONT" val="24;32;2"/>
  <p:tag name="KSO_WM_UNIT_BLOCK" val="0"/>
  <p:tag name="KSO_WM_UNIT_DEC_AREA_ID" val="3da8cfbbd0db4d369ab34632d9ce7557"/>
  <p:tag name="KSO_WM_CHIP_GROUPID" val="61513676d3dcef8fee32c23d"/>
  <p:tag name="KSO_WM_CHIP_XID" val="61513676d3dcef8fee32c23e"/>
  <p:tag name="KSO_WM_CHIP_FILLAREA_FILL_RULE" val="{&quot;fill_align&quot;:&quot;cm&quot;,&quot;fill_mode&quot;:&quot;adaptive&quot;,&quot;sacle_strategy&quot;:&quot;smart&quot;}"/>
  <p:tag name="KSO_WM_ASSEMBLE_CHIP_INDEX" val="a95220deb117468185b3dc217faa9c71"/>
  <p:tag name="KSO_WM_UNIT_TEXT_FILL_FORE_SCHEMECOLOR_INDEX_BRIGHTNESS" val="0.15"/>
  <p:tag name="KSO_WM_UNIT_TEXT_FILL_FORE_SCHEMECOLOR_INDEX" val="13"/>
  <p:tag name="KSO_WM_UNIT_TEXT_FILL_TYPE" val="1"/>
  <p:tag name="KSO_WM_TEMPLATE_ASSEMBLE_XID" val="62e10fc27ec3138b1bb708f4"/>
  <p:tag name="KSO_WM_TEMPLATE_ASSEMBLE_GROUPID" val="62e0acc07ec3138b1bb149a8"/>
</p:tagLst>
</file>

<file path=ppt/tags/tag99.xml><?xml version="1.0" encoding="utf-8"?>
<p:tagLst xmlns:p="http://schemas.openxmlformats.org/presentationml/2006/main">
  <p:tag name="KSO_WM_UNIT_SUBTYPE" val="v"/>
  <p:tag name="KSO_WM_TEMPLATE_CATEGORY" val="chip"/>
  <p:tag name="KSO_WM_TEMPLATE_INDEX" val="20224561"/>
  <p:tag name="KSO_WM_UNIT_TYPE" val="i"/>
  <p:tag name="KSO_WM_UNIT_INDEX" val="1"/>
  <p:tag name="KSO_WM_UNIT_ID" val="chip20224561_2*i*1"/>
  <p:tag name="KSO_WM_BEAUTIFY_FLAG" val="#wm#"/>
  <p:tag name="KSO_WM_TAG_VERSION" val="1.0"/>
  <p:tag name="KSO_WM_CHIP_GROUPID" val="62e0acc07ec3138b1bb149a8"/>
  <p:tag name="KSO_WM_CHIP_XID" val="62e0b1117ec3138b1bb1b541"/>
  <p:tag name="KSO_WM_UNIT_DEC_AREA_ID" val="1fdcce268e70481ebfe3a1da43c102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091d2ef4e34b0b93620922fa666c1b"/>
  <p:tag name="KSO_WM_SLIDE_BACKGROUND_TYPE" val="general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F9AA9D"/>
      </a:dk2>
      <a:lt2>
        <a:srgbClr val="FACBB7"/>
      </a:lt2>
      <a:accent1>
        <a:srgbClr val="E55E5D"/>
      </a:accent1>
      <a:accent2>
        <a:srgbClr val="FFF9EF"/>
      </a:accent2>
      <a:accent3>
        <a:srgbClr val="FFE8C1"/>
      </a:accent3>
      <a:accent4>
        <a:srgbClr val="E87679"/>
      </a:accent4>
      <a:accent5>
        <a:srgbClr val="FEE43B"/>
      </a:accent5>
      <a:accent6>
        <a:srgbClr val="E3210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package" Target="../embeddings/Workbook2.xlsx"/></Relationships>
</file>

<file path=ppt/webExtensions/webExtension1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64758982116793344&quot;,&quot;chart_type&quot;:&quot;饼图&quot;,&quot;classifty_type&quot;:[&quot;占比类&quot;],&quot;dataSrc&quot;:{&quot;data&quot;:[[[&quot;权重占比&quot;,&quot;占比（%）&quot;],[&quot;活动类型&quot;,&quot;60%&quot;],[&quot;时间段&quot;,&quot;40%&quot;]]],&quot;dataType&quot;:&quot;obejct-table&quot;,&quot;download&quot;:false,&quot;srcType&quot;:&quot;local&quot;,&quot;url&quot;:&quot;&quot;},&quot;function_type&quot;:[&quot;饼图&quot;],&quot;gif&quot;:&quot;https://image.dycharts.com/444746070325460997.gif?imageView2/2/w/500/quality/90&quot;,&quot;isFree&quot;:&quot;0&quot;,&quot;label&quot;:&quot;&lt;e-piebasic-chart&gt;&quot;,&quot;position&quot;:{&quot;left&quot;:0,&quot;top&quot;:0},&quot;price&quot;:0,&quot;projectId&quot;:&quot;164759430046172228&quot;,&quot;props&quot;:{&quot;animation&quot;:{&quot;duration&quot;:&quot;1.5&quot;,&quot;easeStyle&quot;:&quot;&quot;,&quot;endPause&quot;:&quot;1&quot;,&quot;moveOptions&quot;:[&quot;轮子&quot;,&quot;百叶窗&quot;,&quot;折扇&quot;,&quot;径向展开&quot;],&quot;moveStyle&quot;:&quot;轮子&quot;,&quot;startDelay&quot;:&quot;0&quot;,&quot;transition&quot;:true},&quot;backgroundColor&quot;:&quot;#ffffff00&quot;,&quot;colors&quot;:{&quot;colorControlers&quot;:[&quot;multiple&quot;,&quot;linear&quot;],&quot;list&quot;:[0,1],&quot;type&quot;:&quot;multiple&quot;},&quot;display&quot;:{&quot;borderColor&quot;:&quot;#FFFFFF&quot;,&quot;borderWidth&quot;:2.5,&quot;cornerRadius&quot;:0,&quot;fillOpacity&quot;:1,&quot;gapPercentage&quot;:0.8,&quot;innerRadiusRatio&quot;:0.046},&quot;label&quot;:{&quot;contentChoice&quot;:[&quot;百分比&quot;],&quot;contentOption&quot;:[&quot;名称&quot;,&quot;百分比&quot;,&quot;数值&quot;],&quot;display&quot;:true,&quot;positionChoice&quot;:&quot;内部周向&quot;,&quot;positionOptions&quot;:[&quot;内部周向&quot;,&quot;内部水平&quot;,&quot;外部&quot;],&quot;suffix&quot;:&quot;&quot;,&quot;textLabel&quot;:{&quot;color&quot;:&quot;#ffffffff&quot;,&quot;fontFamily&quot;:&quot;黑体&quot;,&quot;fontSize&quot;:&quot;27&quot;}},&quot;legend&quot;:{&quot;color&quot;:[&quot;#545454&quot;],&quot;fontFamily&quot;:&quot;黑体&quot;,&quot;fontSize&quot;:&quot;31&quot;,&quot;lineHeight&quot;:&quot;15&quot;,&quot;show&quot;:true,&quot;style&quot;:&quot;&quot;,&quot;styleOptions&quot;:[],&quot;xPosition&quot;:&quot;center&quot;,&quot;yPosition&quot;:&quot;bottom&quot;},&quot;logoDisplay&quot;:{&quot;bottomLineHeight&quot;:&quot;15&quot;,&quot;imgHeight&quot;:&quot;32&quot;,&quot;imgUrl&quot;:&quot;https://ss1.dycharts.com/newchartLogo.png&quot;,&quot;show&quot;:false,&quot;topLineHeight&quot;:&quot;11&quot;},&quot;map&quot;:[[{&quot;allowType&quot;:[&quot;string&quot;],&quot;configurable&quot;:false,&quot;function&quot;:&quot;objCol&quot;,&quot;index&quot;:0,&quot;isLegend&quot;:true,&quot;name&quot;:&quot;名称&quot;},{&quot;allowType&quot;:[&quot;number&quot;],&quot;configurable&quot;:false,&quot;function&quot;:&quot;vCol&quot;,&quot;index&quot;:1,&quot;isLegend&quot;:false,&quot;name&quot;:&quot;值&quot;}]],&quot;numberFormat&quot;:{&quot;decimalPlaces&quot;:&quot;&quot;,&quot;style&quot;:&quot;1000.00&quot;},&quot;paddings&quot;:{&quot;bottom&quot;:&quot;23&quot;,&quot;chartBottom&quot;:&quot;5&quot;,&quot;left&quot;:&quot;24&quot;,&quot;right&quot;:&quot;24&quot;,&quot;top&quot;:&quot;20&quot;},&quot;publishDisplay&quot;:{&quot;color&quot;:&quot;#878787&quot;,&quot;fontFamily&quot;:&quot;阿里巴巴普惠体 常规&quot;,&quot;fontSize&quot;:&quot;14&quot;,&quot;show&quot;:false,&quot;text&quot;:&quot;镝数出品&quot;},&quot;shadow&quot;:{&quot;display&quot;:true,&quot;shadowAngle&quot;:&quot;45&quot;,&quot;shadowBlur&quot;:&quot;5&quot;,&quot;shadowColor&quot;:&quot;#a8a8a7cc&quot;,&quot;shadowOpacity&quot;:&quot;100&quot;,&quot;shadowRadius&quot;:&quot;3&quot;},&quot;size&quot;:{&quot;height&quot;:&quot;470&quot;,&quot;ratio&quot;:&quot;&quot;,&quot;rotate&quot;:0,&quot;width&quot;:&quot;600&quot;},&quot;sourceDisplay&quot;:{&quot;color&quot;:&quot;#878787&quot;,&quot;fontFamily&quot;:&quot;阿里巴巴普惠体 常规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黑体&quot;,&quot;fontSize&quot;:&quot;30&quot;,&quot;lineHeight&quot;:&quot;10&quot;,&quot;show&quot;:true,&quot;text&quot;:&quot;权重占比&quot;,&quot;totalHeight&quot;:&quot;39&quot;,&quot;xPosition&quot;:&quot;center&quot;,&quot;yPosition&quot;:&quot;top&quot;},&quot;tooltip&quot;:true,&quot;unitDisplay&quot;:{&quot;bottomLineHeight&quot;:&quot;15&quot;,&quot;color&quot;:&quot;#878787&quot;,&quot;fontFamily&quot;:&quot;黑体&quot;,&quot;fontSize&quot;:&quot;14&quot;,&quot;show&quot;:false,&quot;text&quot;:&quot;单位：%&quot;,&quot;xPosition&quot;:&quot;left&quot;,&quot;yPosition&quot;:&quot;top&quot;},&quot;watermarkDisplay&quot;:{&quot;imgHeight&quot;:&quot;80&quot;,&quot;imgUrl&quot;:&quot;https://ss1.dycharts.com/newchartWatermark.png&quot;,&quot;imgWidth&quot;:&quot;80&quot;,&quot;show&quot;:false}},&quot;templateId&quot;:&quot;444746070325460997-7&quot;,&quot;templateSwitch&quot;:&quot;key-value&quot;,&quot;theme&quot;:{&quot;_id&quot;:18,&quot;axis&quot;:{&quot;color&quot;:&quot;#a1a1a1 &quot;},&quot;backgroundColor&quot;:&quot;#FFFFFF&quot;,&quot;colors&quot;:[&quot;#3F3F3Fff&quot;,&quot;#EC4233ff&quot;,&quot;#FBBB06ff&quot;,&quot;#3F3F3Fff&quot;,&quot;#EC4233ff&quot;,&quot;#FBBB06ff&quot;,&quot;#3F3F3Fff&quot;,&quot;#EC4233ff&quot;,&quot;#FBBB06ff&quot;,&quot;#3F3F3Fff&quot;,&quot;#EC4233ff&quot;,&quot;#FBBB06ff&quot;,&quot;#3F3F3Fff&quot;,&quot;#EC4233ff&quot;],&quot;fonts&quot;:{&quot;accessoryColor&quot;:&quot;#878787&quot;,&quot;color&quot;:&quot;#545454&quot;,&quot;fontFamily&quot;:&quot;阿里巴巴普惠体 常规&quot;,&quot;fontSize&quot;:&quot;14&quot;},&quot;grid&quot;:{&quot;color&quot;:&quot;#cccccc&quot;},&quot;id&quot;:&quot;17&quot;,&quot;name&quot;:&quot;默认主题&quot;,&quot;price&quot;:&quot;0.0&quot;,&quot;shapeColor&quot;:1,&quot;themeId&quot;:&quot;18&quot;,&quot;thumb&quot;:&quot;https://ss1.dydata.io/v2/themes/17.png&quot;,&quot;titleFont&quot;:{&quot;color&quot;:&quot;#4c4c4c&quot;,&quot;fontFamily&quot;:&quot;阿里巴巴普惠体 常规&quot;,&quot;fontSize&quot;:&quot;36&quot;}},&quot;thumb&quot;:&quot;./images/444746070325460997-7.png&quot;,&quot;title&quot;:&quot;基础饼图&quot;,&quot;type&quot;:&quot;chart&quot;},&quot;dschart_id&quot;:&quot;444746070325460997-7&quot;,&quot;flag&quot;:&quot;1001&quot;,&quot;page&quot;:&quot;editor&quot;}"/>
    <wpswe:property key="isUseCommonErrorPage" value="false"/>
    <wpswe:property key="loadingImage" value="res:/icons/DsWebShapeDefaultPage.svg"/>
    <wpswe:property key="useSourceFormat" value="true"/>
  </wpswe:properties>
  <wpswe:watchingCache>
    <wpswe:linkPath>C:/Users/WangYaoyao/AppData/Local/Temp/wps.FzGwPy/WebExtensionDataSource in Wps.xlsx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https://clientweb.docer.wps.cn//docer-ds/web-shape-1.0.0/?id=99&amp;dschart_id=444746070325460997-7&amp;from=chartwins&amp;productEntry=insert&amp;sceneEntry=rec</wpswe:url>
  <wpswe:constantSnapshot>false</wpswe:constantSnapshot>
</wps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1319</Words>
  <Application>WPS 演示</Application>
  <PresentationFormat>宽屏</PresentationFormat>
  <Paragraphs>269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汉仪金陵刻经 W</vt:lpstr>
      <vt:lpstr>微软雅黑</vt:lpstr>
      <vt:lpstr>仿宋</vt:lpstr>
      <vt:lpstr>Bauhaus 93</vt:lpstr>
      <vt:lpstr>隶书</vt:lpstr>
      <vt:lpstr>华文黑体</vt:lpstr>
      <vt:lpstr>黑体</vt:lpstr>
      <vt:lpstr>Arial Unicode MS</vt:lpstr>
      <vt:lpstr>Calibri</vt:lpstr>
      <vt:lpstr>汉仪旗黑-55简</vt:lpstr>
      <vt:lpstr>Calibri</vt:lpstr>
      <vt:lpstr>Gabriola</vt:lpstr>
      <vt:lpstr>WPS</vt:lpstr>
      <vt:lpstr>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萌主一统天下</cp:lastModifiedBy>
  <cp:revision>32</cp:revision>
  <dcterms:created xsi:type="dcterms:W3CDTF">2023-08-09T12:44:00Z</dcterms:created>
  <dcterms:modified xsi:type="dcterms:W3CDTF">2024-04-27T17:06:57Z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2800CD76259B4B26A048424BFEBACA8B_13</vt:lpwstr>
  </property>
  <property fmtid="{D5CDD505-2E9C-101B-9397-08002B2CF9AE}" pid="3" name="KSOProductBuildVer">
    <vt:lpwstr>2052-12.1.0.16729</vt:lpwstr>
  </property>
</Properties>
</file>